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6"/>
  </p:sldMasterIdLst>
  <p:notesMasterIdLst>
    <p:notesMasterId r:id="rId14"/>
  </p:notesMasterIdLst>
  <p:handoutMasterIdLst>
    <p:handoutMasterId r:id="rId15"/>
  </p:handoutMasterIdLst>
  <p:sldIdLst>
    <p:sldId id="262" r:id="rId7"/>
    <p:sldId id="532" r:id="rId8"/>
    <p:sldId id="295" r:id="rId9"/>
    <p:sldId id="454" r:id="rId10"/>
    <p:sldId id="535" r:id="rId11"/>
    <p:sldId id="534" r:id="rId12"/>
    <p:sldId id="514" r:id="rId13"/>
  </p:sldIdLst>
  <p:sldSz cx="12192000" cy="6858000"/>
  <p:notesSz cx="6797675" cy="99266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99">
          <p15:clr>
            <a:srgbClr val="A4A3A4"/>
          </p15:clr>
        </p15:guide>
        <p15:guide id="2" orient="horz" pos="459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orient="horz" pos="896">
          <p15:clr>
            <a:srgbClr val="A4A3A4"/>
          </p15:clr>
        </p15:guide>
        <p15:guide id="5" orient="horz" pos="560">
          <p15:clr>
            <a:srgbClr val="A4A3A4"/>
          </p15:clr>
        </p15:guide>
        <p15:guide id="6" pos="7448">
          <p15:clr>
            <a:srgbClr val="A4A3A4"/>
          </p15:clr>
        </p15:guide>
        <p15:guide id="7" pos="226">
          <p15:clr>
            <a:srgbClr val="A4A3A4"/>
          </p15:clr>
        </p15:guide>
        <p15:guide id="8" pos="3843">
          <p15:clr>
            <a:srgbClr val="A4A3A4"/>
          </p15:clr>
        </p15:guide>
        <p15:guide id="9" orient="horz" pos="731" userDrawn="1">
          <p15:clr>
            <a:srgbClr val="A4A3A4"/>
          </p15:clr>
        </p15:guide>
        <p15:guide id="10" orient="horz" pos="232" userDrawn="1">
          <p15:clr>
            <a:srgbClr val="A4A3A4"/>
          </p15:clr>
        </p15:guide>
        <p15:guide id="11" orient="horz" pos="2863" userDrawn="1">
          <p15:clr>
            <a:srgbClr val="A4A3A4"/>
          </p15:clr>
        </p15:guide>
        <p15:guide id="12" orient="horz" pos="3249" userDrawn="1">
          <p15:clr>
            <a:srgbClr val="A4A3A4"/>
          </p15:clr>
        </p15:guide>
        <p15:guide id="13" orient="horz" pos="2591" userDrawn="1">
          <p15:clr>
            <a:srgbClr val="A4A3A4"/>
          </p15:clr>
        </p15:guide>
        <p15:guide id="14" pos="5087" userDrawn="1">
          <p15:clr>
            <a:srgbClr val="A4A3A4"/>
          </p15:clr>
        </p15:guide>
        <p15:guide id="15" pos="2615" userDrawn="1">
          <p15:clr>
            <a:srgbClr val="A4A3A4"/>
          </p15:clr>
        </p15:guide>
        <p15:guide id="16" pos="2366" userDrawn="1">
          <p15:clr>
            <a:srgbClr val="A4A3A4"/>
          </p15:clr>
        </p15:guide>
        <p15:guide id="17" pos="531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1D53"/>
    <a:srgbClr val="24246C"/>
    <a:srgbClr val="5B5A5A"/>
    <a:srgbClr val="F6A548"/>
    <a:srgbClr val="C4DCF1"/>
    <a:srgbClr val="1A2674"/>
    <a:srgbClr val="04276E"/>
    <a:srgbClr val="57666D"/>
    <a:srgbClr val="F7A64A"/>
    <a:srgbClr val="D3E0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59" autoAdjust="0"/>
    <p:restoredTop sz="96257" autoAdjust="0"/>
  </p:normalViewPr>
  <p:slideViewPr>
    <p:cSldViewPr snapToGrid="0">
      <p:cViewPr>
        <p:scale>
          <a:sx n="100" d="100"/>
          <a:sy n="100" d="100"/>
        </p:scale>
        <p:origin x="120" y="312"/>
      </p:cViewPr>
      <p:guideLst>
        <p:guide orient="horz" pos="3999"/>
        <p:guide orient="horz" pos="459"/>
        <p:guide orient="horz" pos="2160"/>
        <p:guide orient="horz" pos="896"/>
        <p:guide orient="horz" pos="560"/>
        <p:guide pos="7448"/>
        <p:guide pos="226"/>
        <p:guide pos="3843"/>
        <p:guide orient="horz" pos="731"/>
        <p:guide orient="horz" pos="232"/>
        <p:guide orient="horz" pos="2863"/>
        <p:guide orient="horz" pos="3249"/>
        <p:guide orient="horz" pos="2591"/>
        <p:guide pos="5087"/>
        <p:guide pos="2615"/>
        <p:guide pos="2366"/>
        <p:guide pos="531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3408"/>
    </p:cViewPr>
  </p:sorterViewPr>
  <p:notesViewPr>
    <p:cSldViewPr snapToGrid="0">
      <p:cViewPr varScale="1">
        <p:scale>
          <a:sx n="76" d="100"/>
          <a:sy n="76" d="100"/>
        </p:scale>
        <p:origin x="2508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5" Type="http://schemas.openxmlformats.org/officeDocument/2006/relationships/customXml" Target="../customXml/item5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5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63FE7-1668-4819-BE6C-CCF7EFF03D34}" type="datetimeFigureOut">
              <a:rPr lang="de-DE" smtClean="0"/>
              <a:t>04.09.2018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" y="9428585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5" y="9428585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5033F9-A354-4501-B02F-AD1F0BBAE66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35016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9.jpe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6.png>
</file>

<file path=ppt/media/image37.png>
</file>

<file path=ppt/media/image38.png>
</file>

<file path=ppt/media/image39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5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813A4-45F6-4281-AE36-5A4ED4B157C0}" type="datetimeFigureOut">
              <a:rPr lang="de-DE" smtClean="0"/>
              <a:t>04.09.2018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9428585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5" y="9428585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5DEF20-71F5-4D74-9E79-FBC08DADD0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7280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emf"/><Relationship Id="rId3" Type="http://schemas.openxmlformats.org/officeDocument/2006/relationships/image" Target="../media/image4.emf"/><Relationship Id="rId7" Type="http://schemas.openxmlformats.org/officeDocument/2006/relationships/image" Target="../media/image8.png"/><Relationship Id="rId12" Type="http://schemas.openxmlformats.org/officeDocument/2006/relationships/image" Target="../media/image13.emf"/><Relationship Id="rId17" Type="http://schemas.openxmlformats.org/officeDocument/2006/relationships/image" Target="../media/image18.emf"/><Relationship Id="rId2" Type="http://schemas.openxmlformats.org/officeDocument/2006/relationships/image" Target="../media/image3.emf"/><Relationship Id="rId16" Type="http://schemas.openxmlformats.org/officeDocument/2006/relationships/image" Target="../media/image17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emf"/><Relationship Id="rId15" Type="http://schemas.openxmlformats.org/officeDocument/2006/relationships/image" Target="../media/image16.emf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eck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hteck 20"/>
          <p:cNvSpPr/>
          <p:nvPr userDrawn="1"/>
        </p:nvSpPr>
        <p:spPr>
          <a:xfrm>
            <a:off x="0" y="0"/>
            <a:ext cx="12204000" cy="180000"/>
          </a:xfrm>
          <a:prstGeom prst="rect">
            <a:avLst/>
          </a:prstGeom>
          <a:solidFill>
            <a:srgbClr val="24246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D44D18B-AD6A-4D56-9647-F2F538B0AD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410" b="15437"/>
          <a:stretch/>
        </p:blipFill>
        <p:spPr>
          <a:xfrm>
            <a:off x="0" y="735709"/>
            <a:ext cx="6446372" cy="612229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2DB0881-4091-45BB-A676-DC6AA933BE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33374" b="40476"/>
          <a:stretch/>
        </p:blipFill>
        <p:spPr>
          <a:xfrm>
            <a:off x="9324887" y="4280673"/>
            <a:ext cx="2867113" cy="257732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78F9324-0940-4AFF-A454-9C48DDEDE0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5" y="3774567"/>
            <a:ext cx="2294168" cy="224045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B420034-F34D-4A92-8CFB-6498999FC3B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10800000">
            <a:off x="46167" y="1803090"/>
            <a:ext cx="4512917" cy="4491821"/>
          </a:xfrm>
          <a:prstGeom prst="rect">
            <a:avLst/>
          </a:prstGeom>
        </p:spPr>
      </p:pic>
      <p:sp>
        <p:nvSpPr>
          <p:cNvPr id="10" name="Ellipse 9">
            <a:extLst>
              <a:ext uri="{FF2B5EF4-FFF2-40B4-BE49-F238E27FC236}">
                <a16:creationId xmlns:a16="http://schemas.microsoft.com/office/drawing/2014/main" id="{3924D4F2-23BE-4A25-B8B0-CA855EE15D3A}"/>
              </a:ext>
            </a:extLst>
          </p:cNvPr>
          <p:cNvSpPr/>
          <p:nvPr userDrawn="1"/>
        </p:nvSpPr>
        <p:spPr>
          <a:xfrm>
            <a:off x="259842" y="2304007"/>
            <a:ext cx="809555" cy="809555"/>
          </a:xfrm>
          <a:prstGeom prst="ellipse">
            <a:avLst/>
          </a:prstGeom>
          <a:solidFill>
            <a:srgbClr val="F5A7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de-DE" sz="2800" dirty="0"/>
          </a:p>
        </p:txBody>
      </p:sp>
      <p:pic>
        <p:nvPicPr>
          <p:cNvPr id="11" name="Grafik 10" descr="Ein Bild, das Person, Himmel, Mann, Foto enthält.&#10;&#10;Mit sehr hoher Zuverlässigkeit generierte Beschreibung">
            <a:extLst>
              <a:ext uri="{FF2B5EF4-FFF2-40B4-BE49-F238E27FC236}">
                <a16:creationId xmlns:a16="http://schemas.microsoft.com/office/drawing/2014/main" id="{D6FE4938-2C56-44D6-BA38-3BE0DA974A1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2755" y="735709"/>
            <a:ext cx="1133666" cy="1149521"/>
          </a:xfrm>
          <a:prstGeom prst="rect">
            <a:avLst/>
          </a:prstGeom>
        </p:spPr>
      </p:pic>
      <p:pic>
        <p:nvPicPr>
          <p:cNvPr id="12" name="Grafik 11" descr="Ein Bild, das Person, Mann, Himmel enthält.&#10;&#10;Mit sehr hoher Zuverlässigkeit generierte Beschreibung">
            <a:extLst>
              <a:ext uri="{FF2B5EF4-FFF2-40B4-BE49-F238E27FC236}">
                <a16:creationId xmlns:a16="http://schemas.microsoft.com/office/drawing/2014/main" id="{4852DBC8-ECC1-4183-9D79-020BE29953C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466" y="1469527"/>
            <a:ext cx="1526990" cy="1506072"/>
          </a:xfrm>
          <a:prstGeom prst="rect">
            <a:avLst/>
          </a:prstGeom>
        </p:spPr>
      </p:pic>
      <p:pic>
        <p:nvPicPr>
          <p:cNvPr id="13" name="Grafik 12" descr="Ein Bild, das Person, draußen, Mann, sitzend enthält.&#10;&#10;Mit hoher Zuverlässigkeit generierte Beschreibung">
            <a:extLst>
              <a:ext uri="{FF2B5EF4-FFF2-40B4-BE49-F238E27FC236}">
                <a16:creationId xmlns:a16="http://schemas.microsoft.com/office/drawing/2014/main" id="{B2607904-E9F9-4F46-80D3-3F11E7C8AAB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767" y="4863198"/>
            <a:ext cx="928564" cy="928564"/>
          </a:xfrm>
          <a:prstGeom prst="rect">
            <a:avLst/>
          </a:prstGeom>
        </p:spPr>
      </p:pic>
      <p:pic>
        <p:nvPicPr>
          <p:cNvPr id="14" name="Grafik 13" descr="Ein Bild, das Person, Himmel, Mann enthält.&#10;&#10;Mit sehr hoher Zuverlässigkeit generierte Beschreibung">
            <a:extLst>
              <a:ext uri="{FF2B5EF4-FFF2-40B4-BE49-F238E27FC236}">
                <a16:creationId xmlns:a16="http://schemas.microsoft.com/office/drawing/2014/main" id="{E83EE4C1-4951-4DD7-B8AE-A73D859C5C96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273" y="5209386"/>
            <a:ext cx="1210733" cy="120249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8F64D353-2332-4DCA-9C21-99E176F96B38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94" y="368300"/>
            <a:ext cx="1264502" cy="1273104"/>
          </a:xfrm>
          <a:prstGeom prst="rect">
            <a:avLst/>
          </a:prstGeom>
        </p:spPr>
      </p:pic>
      <p:pic>
        <p:nvPicPr>
          <p:cNvPr id="16" name="Grafik 15" descr="Ein Bild, das Person, Mann, Tisch, drinnen enthält.&#10;&#10;Mit hoher Zuverlässigkeit generierte Beschreibung">
            <a:extLst>
              <a:ext uri="{FF2B5EF4-FFF2-40B4-BE49-F238E27FC236}">
                <a16:creationId xmlns:a16="http://schemas.microsoft.com/office/drawing/2014/main" id="{DF57A9F3-54E7-4BE6-A168-FFBBEF306702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7253" y="5583119"/>
            <a:ext cx="1122451" cy="1092318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EBC2AF0F-387B-46DE-96BF-32F58A708A2B}"/>
              </a:ext>
            </a:extLst>
          </p:cNvPr>
          <p:cNvSpPr/>
          <p:nvPr userDrawn="1"/>
        </p:nvSpPr>
        <p:spPr>
          <a:xfrm>
            <a:off x="5393267" y="3074422"/>
            <a:ext cx="1164523" cy="11108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B9FDD279-FA3C-4986-A035-3FAF200621B9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998866" y="4128608"/>
            <a:ext cx="320218" cy="320465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89AC4171-6FB4-433B-A492-7122260C31E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261608" y="547139"/>
            <a:ext cx="320218" cy="32046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7BF7D258-2A36-49EE-89B0-56BCE8297F3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2819687" y="6027948"/>
            <a:ext cx="320218" cy="32046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8D3B46AA-023A-45A1-9826-A3DF89261023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126859" y="5873710"/>
            <a:ext cx="320218" cy="320465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D1045E25-8375-4585-9DA9-525D518C5A56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3502207" y="1017525"/>
            <a:ext cx="451653" cy="452002"/>
          </a:xfrm>
          <a:prstGeom prst="rect">
            <a:avLst/>
          </a:prstGeom>
        </p:spPr>
      </p:pic>
      <p:sp>
        <p:nvSpPr>
          <p:cNvPr id="24" name="Rechteck 23">
            <a:extLst>
              <a:ext uri="{FF2B5EF4-FFF2-40B4-BE49-F238E27FC236}">
                <a16:creationId xmlns:a16="http://schemas.microsoft.com/office/drawing/2014/main" id="{176D2285-35CE-4337-AB08-E3C9C06958F1}"/>
              </a:ext>
            </a:extLst>
          </p:cNvPr>
          <p:cNvSpPr/>
          <p:nvPr userDrawn="1"/>
        </p:nvSpPr>
        <p:spPr>
          <a:xfrm>
            <a:off x="3926966" y="3144740"/>
            <a:ext cx="1164523" cy="669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F4C0F222-91A7-44ED-AB5D-DCC36A850EF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4231671" y="1885230"/>
            <a:ext cx="6538571" cy="211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51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platzhalt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9" name="Rechteck 18"/>
          <p:cNvSpPr/>
          <p:nvPr userDrawn="1"/>
        </p:nvSpPr>
        <p:spPr>
          <a:xfrm>
            <a:off x="0" y="0"/>
            <a:ext cx="12204000" cy="180000"/>
          </a:xfrm>
          <a:prstGeom prst="rect">
            <a:avLst/>
          </a:prstGeom>
          <a:solidFill>
            <a:srgbClr val="24246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360000" y="1440000"/>
            <a:ext cx="11466000" cy="489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525845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element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sz="quarter" idx="10" hasCustomPrompt="1"/>
          </p:nvPr>
        </p:nvSpPr>
        <p:spPr>
          <a:xfrm>
            <a:off x="360000" y="1440000"/>
            <a:ext cx="11466000" cy="4896000"/>
          </a:xfrm>
        </p:spPr>
        <p:txBody>
          <a:bodyPr/>
          <a:lstStyle>
            <a:lvl1pPr marL="0" indent="0" algn="l">
              <a:buFont typeface="Arial"/>
              <a:buNone/>
              <a:defRPr sz="1400" baseline="0">
                <a:solidFill>
                  <a:srgbClr val="F5A748"/>
                </a:solidFill>
              </a:defRPr>
            </a:lvl1pPr>
          </a:lstStyle>
          <a:p>
            <a:r>
              <a:rPr lang="de-DE" dirty="0"/>
              <a:t>Grafik einfügen (31,85 x 13,6 cm)</a:t>
            </a:r>
          </a:p>
        </p:txBody>
      </p:sp>
    </p:spTree>
    <p:extLst>
      <p:ext uri="{BB962C8B-B14F-4D97-AF65-F5344CB8AC3E}">
        <p14:creationId xmlns:p14="http://schemas.microsoft.com/office/powerpoint/2010/main" val="39785172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eld mit Grafikelemen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/>
          <p:cNvSpPr>
            <a:spLocks noGrp="1"/>
          </p:cNvSpPr>
          <p:nvPr>
            <p:ph type="pic" sz="quarter" idx="14" hasCustomPrompt="1"/>
          </p:nvPr>
        </p:nvSpPr>
        <p:spPr>
          <a:xfrm>
            <a:off x="360000" y="1440000"/>
            <a:ext cx="3619500" cy="4896000"/>
          </a:xfrm>
          <a:ln>
            <a:noFill/>
          </a:ln>
        </p:spPr>
        <p:txBody>
          <a:bodyPr anchor="ctr" anchorCtr="0"/>
          <a:lstStyle>
            <a:lvl1pPr marL="0" indent="0" algn="ctr">
              <a:buFont typeface="Arial"/>
              <a:buNone/>
              <a:defRPr sz="1400">
                <a:solidFill>
                  <a:schemeClr val="bg2"/>
                </a:solidFill>
              </a:defRPr>
            </a:lvl1pPr>
          </a:lstStyle>
          <a:p>
            <a:r>
              <a:rPr lang="de-DE" dirty="0" err="1"/>
              <a:t>Testimonial</a:t>
            </a:r>
            <a:r>
              <a:rPr lang="de-DE" dirty="0"/>
              <a:t> durch Klicken auf Icon hinzufügen. Du findest das passende </a:t>
            </a:r>
            <a:r>
              <a:rPr lang="de-DE" dirty="0" err="1"/>
              <a:t>Testimonial</a:t>
            </a:r>
            <a:r>
              <a:rPr lang="de-DE" dirty="0"/>
              <a:t> im Ordner </a:t>
            </a:r>
            <a:r>
              <a:rPr lang="en-US" dirty="0"/>
              <a:t>„CC </a:t>
            </a:r>
            <a:r>
              <a:rPr lang="en-US" dirty="0" err="1"/>
              <a:t>Powerpoint</a:t>
            </a:r>
            <a:r>
              <a:rPr lang="en-US" dirty="0"/>
              <a:t> </a:t>
            </a:r>
            <a:r>
              <a:rPr lang="en-US" dirty="0" err="1"/>
              <a:t>Grafiken</a:t>
            </a:r>
            <a:r>
              <a:rPr lang="en-US" dirty="0"/>
              <a:t> -&gt; Testimonials -&gt; Left“.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11" name="Titelplatzhalt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15" name="Textplatzhalter 2"/>
          <p:cNvSpPr>
            <a:spLocks noGrp="1"/>
          </p:cNvSpPr>
          <p:nvPr>
            <p:ph idx="1"/>
          </p:nvPr>
        </p:nvSpPr>
        <p:spPr>
          <a:xfrm>
            <a:off x="4191000" y="1440000"/>
            <a:ext cx="7635000" cy="4896000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vert="horz" lIns="0" tIns="0" rIns="0" bIns="0" rtlCol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63464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altsfeld mit Grafikelemen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erade Verbindung 41"/>
          <p:cNvCxnSpPr/>
          <p:nvPr userDrawn="1"/>
        </p:nvCxnSpPr>
        <p:spPr bwMode="auto">
          <a:xfrm flipH="1">
            <a:off x="3169710" y="5613282"/>
            <a:ext cx="42015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Gerade Verbindung 42"/>
          <p:cNvCxnSpPr/>
          <p:nvPr userDrawn="1"/>
        </p:nvCxnSpPr>
        <p:spPr bwMode="auto">
          <a:xfrm flipH="1">
            <a:off x="7289800" y="5613282"/>
            <a:ext cx="176106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Gerade Verbindung 43"/>
          <p:cNvCxnSpPr/>
          <p:nvPr userDrawn="1"/>
        </p:nvCxnSpPr>
        <p:spPr bwMode="auto">
          <a:xfrm flipH="1">
            <a:off x="8627533" y="3251082"/>
            <a:ext cx="42333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44"/>
          <p:cNvCxnSpPr/>
          <p:nvPr userDrawn="1"/>
        </p:nvCxnSpPr>
        <p:spPr bwMode="auto">
          <a:xfrm flipH="1">
            <a:off x="3169711" y="3251082"/>
            <a:ext cx="52175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2" name="Bild 58" descr="Kreise_3 Kopi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979" y="1447801"/>
            <a:ext cx="4925568" cy="4898136"/>
          </a:xfrm>
          <a:prstGeom prst="rect">
            <a:avLst/>
          </a:prstGeom>
        </p:spPr>
      </p:pic>
      <p:sp>
        <p:nvSpPr>
          <p:cNvPr id="13" name="Rechteck 12"/>
          <p:cNvSpPr/>
          <p:nvPr userDrawn="1"/>
        </p:nvSpPr>
        <p:spPr>
          <a:xfrm>
            <a:off x="358775" y="2656613"/>
            <a:ext cx="2700000" cy="114585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6350" cmpd="sng"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80000" tIns="144000" rIns="180000" bIns="180000" numCol="1" spcCol="1693" anchor="t" anchorCtr="0">
            <a:spAutoFit/>
          </a:bodyPr>
          <a:lstStyle/>
          <a:p>
            <a:pPr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  <a:p>
            <a:pPr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  <a:p>
            <a:pPr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16" name="Rechteck 15"/>
          <p:cNvSpPr/>
          <p:nvPr userDrawn="1"/>
        </p:nvSpPr>
        <p:spPr>
          <a:xfrm>
            <a:off x="358775" y="5018813"/>
            <a:ext cx="2700000" cy="1059672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6350" cmpd="sng"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80000" tIns="144000" rIns="180000" bIns="180000" numCol="1" spcCol="1693" anchor="t" anchorCtr="0">
            <a:spAutoFit/>
          </a:bodyPr>
          <a:lstStyle/>
          <a:p>
            <a:pPr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  <a:p>
            <a:pPr eaLnBrk="1" hangingPunct="1">
              <a:spcAft>
                <a:spcPct val="40000"/>
              </a:spcAft>
            </a:pPr>
            <a:br>
              <a:rPr lang="de-DE" sz="1400" noProof="1">
                <a:solidFill>
                  <a:schemeClr val="tx1"/>
                </a:solidFill>
                <a:latin typeface="Calibri Light"/>
                <a:cs typeface="Calibri Light"/>
              </a:rPr>
            </a:b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17" name="Rechteck 16"/>
          <p:cNvSpPr/>
          <p:nvPr userDrawn="1"/>
        </p:nvSpPr>
        <p:spPr>
          <a:xfrm>
            <a:off x="9123700" y="2656613"/>
            <a:ext cx="2700000" cy="114585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6350" cmpd="sng"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80000" tIns="144000" rIns="180000" bIns="180000" numCol="1" spcCol="1693" anchor="t" anchorCtr="0">
            <a:spAutoFit/>
          </a:bodyPr>
          <a:lstStyle/>
          <a:p>
            <a:pPr algn="r"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  <a:p>
            <a:pPr algn="r"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  <a:p>
            <a:pPr algn="r"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18" name="Rechteck 17"/>
          <p:cNvSpPr/>
          <p:nvPr userDrawn="1"/>
        </p:nvSpPr>
        <p:spPr>
          <a:xfrm>
            <a:off x="9123700" y="5018813"/>
            <a:ext cx="2700000" cy="114585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 w="6350" cmpd="sng"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80000" tIns="144000" rIns="180000" bIns="180000" numCol="1" spcCol="1693" anchor="t" anchorCtr="0">
            <a:spAutoFit/>
          </a:bodyPr>
          <a:lstStyle/>
          <a:p>
            <a:pPr algn="r"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  <a:p>
            <a:pPr algn="r"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  <a:p>
            <a:pPr algn="r" eaLnBrk="1" hangingPunct="1">
              <a:spcAft>
                <a:spcPct val="40000"/>
              </a:spcAft>
            </a:pPr>
            <a:endParaRPr lang="de-DE" sz="1400" noProof="1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19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6050273" y="3001466"/>
            <a:ext cx="1490133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20" name="Textplatzhalter 8"/>
          <p:cNvSpPr>
            <a:spLocks noGrp="1"/>
          </p:cNvSpPr>
          <p:nvPr>
            <p:ph type="body" sz="quarter" idx="16" hasCustomPrompt="1"/>
          </p:nvPr>
        </p:nvSpPr>
        <p:spPr>
          <a:xfrm>
            <a:off x="9306000" y="2833406"/>
            <a:ext cx="1490133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21" name="Textplatzhalter 8"/>
          <p:cNvSpPr>
            <a:spLocks noGrp="1"/>
          </p:cNvSpPr>
          <p:nvPr>
            <p:ph type="body" sz="quarter" idx="17" hasCustomPrompt="1"/>
          </p:nvPr>
        </p:nvSpPr>
        <p:spPr>
          <a:xfrm>
            <a:off x="9305999" y="5189713"/>
            <a:ext cx="1490133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22" name="Textplatzhalter 8"/>
          <p:cNvSpPr>
            <a:spLocks noGrp="1"/>
          </p:cNvSpPr>
          <p:nvPr>
            <p:ph type="body" sz="quarter" idx="18" hasCustomPrompt="1"/>
          </p:nvPr>
        </p:nvSpPr>
        <p:spPr>
          <a:xfrm>
            <a:off x="515842" y="5189713"/>
            <a:ext cx="1490133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23" name="Textplatzhalter 8"/>
          <p:cNvSpPr>
            <a:spLocks noGrp="1"/>
          </p:cNvSpPr>
          <p:nvPr>
            <p:ph type="body" sz="quarter" idx="19" hasCustomPrompt="1"/>
          </p:nvPr>
        </p:nvSpPr>
        <p:spPr>
          <a:xfrm>
            <a:off x="515842" y="2833406"/>
            <a:ext cx="1490133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24" name="Textplatzhalter 8"/>
          <p:cNvSpPr>
            <a:spLocks noGrp="1"/>
          </p:cNvSpPr>
          <p:nvPr>
            <p:ph type="body" sz="quarter" idx="20" hasCustomPrompt="1"/>
          </p:nvPr>
        </p:nvSpPr>
        <p:spPr>
          <a:xfrm>
            <a:off x="3825233" y="3464869"/>
            <a:ext cx="1490133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</a:t>
            </a:r>
          </a:p>
          <a:p>
            <a:pPr lvl="0"/>
            <a:r>
              <a:rPr lang="de-DE" dirty="0"/>
              <a:t>ergänzen.</a:t>
            </a:r>
          </a:p>
        </p:txBody>
      </p:sp>
      <p:sp>
        <p:nvSpPr>
          <p:cNvPr id="25" name="Textplatzhalter 8"/>
          <p:cNvSpPr>
            <a:spLocks noGrp="1"/>
          </p:cNvSpPr>
          <p:nvPr>
            <p:ph type="body" sz="quarter" idx="21" hasCustomPrompt="1"/>
          </p:nvPr>
        </p:nvSpPr>
        <p:spPr>
          <a:xfrm>
            <a:off x="3825232" y="5116649"/>
            <a:ext cx="1490133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26" name="Textplatzhalter 8"/>
          <p:cNvSpPr>
            <a:spLocks noGrp="1"/>
          </p:cNvSpPr>
          <p:nvPr>
            <p:ph type="body" sz="quarter" idx="22" hasCustomPrompt="1"/>
          </p:nvPr>
        </p:nvSpPr>
        <p:spPr>
          <a:xfrm>
            <a:off x="5965529" y="5318811"/>
            <a:ext cx="1490133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</a:t>
            </a:r>
          </a:p>
          <a:p>
            <a:pPr lvl="0"/>
            <a:r>
              <a:rPr lang="de-DE" dirty="0"/>
              <a:t>ergänzen.</a:t>
            </a:r>
          </a:p>
        </p:txBody>
      </p:sp>
      <p:sp>
        <p:nvSpPr>
          <p:cNvPr id="27" name="Titel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2414441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altsfeld mit Grafikelemen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el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pic>
        <p:nvPicPr>
          <p:cNvPr id="29" name="Bild 6" descr="Kreise_1 Kopi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0" y="1450277"/>
            <a:ext cx="7872984" cy="4898136"/>
          </a:xfrm>
          <a:prstGeom prst="rect">
            <a:avLst/>
          </a:prstGeom>
        </p:spPr>
      </p:pic>
      <p:sp>
        <p:nvSpPr>
          <p:cNvPr id="30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2825609" y="3785799"/>
            <a:ext cx="1688073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1" name="Textplatzhalter 8"/>
          <p:cNvSpPr>
            <a:spLocks noGrp="1"/>
          </p:cNvSpPr>
          <p:nvPr>
            <p:ph type="body" sz="quarter" idx="16" hasCustomPrompt="1"/>
          </p:nvPr>
        </p:nvSpPr>
        <p:spPr>
          <a:xfrm>
            <a:off x="7663746" y="3785799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</p:spTree>
    <p:extLst>
      <p:ext uri="{BB962C8B-B14F-4D97-AF65-F5344CB8AC3E}">
        <p14:creationId xmlns:p14="http://schemas.microsoft.com/office/powerpoint/2010/main" val="36803478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haltsfeld mit Grafikelemen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el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24" name="Ellipse 23"/>
          <p:cNvSpPr/>
          <p:nvPr userDrawn="1"/>
        </p:nvSpPr>
        <p:spPr>
          <a:xfrm>
            <a:off x="4861008" y="3529114"/>
            <a:ext cx="1331561" cy="1307055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5" name="Grafik 24"/>
          <p:cNvPicPr>
            <a:picLocks noChangeAspect="1"/>
          </p:cNvPicPr>
          <p:nvPr userDrawn="1"/>
        </p:nvPicPr>
        <p:blipFill rotWithShape="1">
          <a:blip r:embed="rId2"/>
          <a:srcRect t="1" b="39535"/>
          <a:stretch/>
        </p:blipFill>
        <p:spPr>
          <a:xfrm>
            <a:off x="3707176" y="3826262"/>
            <a:ext cx="3639223" cy="720000"/>
          </a:xfrm>
          <a:prstGeom prst="rect">
            <a:avLst/>
          </a:prstGeom>
        </p:spPr>
      </p:pic>
      <p:cxnSp>
        <p:nvCxnSpPr>
          <p:cNvPr id="26" name="Gerader Verbinder 25"/>
          <p:cNvCxnSpPr>
            <a:cxnSpLocks/>
          </p:cNvCxnSpPr>
          <p:nvPr userDrawn="1"/>
        </p:nvCxnSpPr>
        <p:spPr>
          <a:xfrm>
            <a:off x="3812174" y="1972059"/>
            <a:ext cx="1226261" cy="15163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/>
          <p:cNvCxnSpPr>
            <a:cxnSpLocks/>
          </p:cNvCxnSpPr>
          <p:nvPr userDrawn="1"/>
        </p:nvCxnSpPr>
        <p:spPr>
          <a:xfrm>
            <a:off x="6186380" y="4714083"/>
            <a:ext cx="2001858" cy="10528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cxnSpLocks/>
          </p:cNvCxnSpPr>
          <p:nvPr userDrawn="1"/>
        </p:nvCxnSpPr>
        <p:spPr>
          <a:xfrm flipH="1">
            <a:off x="6296688" y="3690193"/>
            <a:ext cx="1709885" cy="3080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Gerader Verbinder 32"/>
          <p:cNvCxnSpPr>
            <a:cxnSpLocks/>
          </p:cNvCxnSpPr>
          <p:nvPr userDrawn="1"/>
        </p:nvCxnSpPr>
        <p:spPr>
          <a:xfrm>
            <a:off x="3637124" y="3158419"/>
            <a:ext cx="1155468" cy="5497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cxnSpLocks/>
          </p:cNvCxnSpPr>
          <p:nvPr userDrawn="1"/>
        </p:nvCxnSpPr>
        <p:spPr>
          <a:xfrm flipH="1">
            <a:off x="5909320" y="1810288"/>
            <a:ext cx="1369581" cy="1571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/>
          <p:cNvCxnSpPr>
            <a:cxnSpLocks/>
          </p:cNvCxnSpPr>
          <p:nvPr userDrawn="1"/>
        </p:nvCxnSpPr>
        <p:spPr>
          <a:xfrm flipH="1">
            <a:off x="5475896" y="2629028"/>
            <a:ext cx="10322" cy="7211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cxnSpLocks/>
          </p:cNvCxnSpPr>
          <p:nvPr userDrawn="1"/>
        </p:nvCxnSpPr>
        <p:spPr>
          <a:xfrm flipH="1">
            <a:off x="6192265" y="2999406"/>
            <a:ext cx="860976" cy="6748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/>
          <p:cNvCxnSpPr>
            <a:cxnSpLocks/>
          </p:cNvCxnSpPr>
          <p:nvPr userDrawn="1"/>
        </p:nvCxnSpPr>
        <p:spPr>
          <a:xfrm>
            <a:off x="4074102" y="3924717"/>
            <a:ext cx="682055" cy="801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cxnSpLocks/>
          </p:cNvCxnSpPr>
          <p:nvPr userDrawn="1"/>
        </p:nvCxnSpPr>
        <p:spPr>
          <a:xfrm flipV="1">
            <a:off x="3425328" y="4397877"/>
            <a:ext cx="1330829" cy="3073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/>
          <p:cNvCxnSpPr>
            <a:cxnSpLocks/>
          </p:cNvCxnSpPr>
          <p:nvPr userDrawn="1"/>
        </p:nvCxnSpPr>
        <p:spPr>
          <a:xfrm flipH="1" flipV="1">
            <a:off x="5830926" y="4945517"/>
            <a:ext cx="355455" cy="4920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/>
          <p:cNvCxnSpPr>
            <a:cxnSpLocks/>
          </p:cNvCxnSpPr>
          <p:nvPr userDrawn="1"/>
        </p:nvCxnSpPr>
        <p:spPr>
          <a:xfrm>
            <a:off x="6297420" y="4274189"/>
            <a:ext cx="1153830" cy="2885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2610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haltsfeld mit Grafikelemen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8" name="Ecken des Rechtecks auf der gleichen Seite abrunden 24"/>
          <p:cNvSpPr/>
          <p:nvPr userDrawn="1"/>
        </p:nvSpPr>
        <p:spPr bwMode="auto">
          <a:xfrm>
            <a:off x="358775" y="4399438"/>
            <a:ext cx="11464925" cy="420212"/>
          </a:xfrm>
          <a:prstGeom prst="round2SameRect">
            <a:avLst>
              <a:gd name="adj1" fmla="val 11685"/>
              <a:gd name="adj2" fmla="val 0"/>
            </a:avLst>
          </a:prstGeom>
          <a:solidFill>
            <a:schemeClr val="accent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0" tIns="0" rIns="0" bIns="36000" numCol="1" rtlCol="0" anchor="ctr" anchorCtr="0" compatLnSpc="1">
            <a:prstTxWarp prst="textNoShape">
              <a:avLst/>
            </a:prstTxWarp>
          </a:bodyPr>
          <a:lstStyle/>
          <a:p>
            <a:pPr algn="ctr" defTabSz="801688" eaLnBrk="0" hangingPunct="0"/>
            <a:endParaRPr lang="de-DE" sz="1200" noProof="1">
              <a:solidFill>
                <a:srgbClr val="04276E"/>
              </a:solidFill>
              <a:latin typeface="Calibri Light"/>
              <a:cs typeface="Calibri Light"/>
            </a:endParaRPr>
          </a:p>
        </p:txBody>
      </p:sp>
      <p:sp>
        <p:nvSpPr>
          <p:cNvPr id="9" name="Rechteck 8"/>
          <p:cNvSpPr/>
          <p:nvPr userDrawn="1"/>
        </p:nvSpPr>
        <p:spPr>
          <a:xfrm>
            <a:off x="358775" y="3281166"/>
            <a:ext cx="1720800" cy="911422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08000" tIns="90000" rIns="108000" bIns="126000" numCol="1" spcCol="1693" anchor="ctr" anchorCtr="0">
            <a:noAutofit/>
          </a:bodyPr>
          <a:lstStyle/>
          <a:p>
            <a:pPr>
              <a:spcBef>
                <a:spcPct val="25000"/>
              </a:spcBef>
            </a:pPr>
            <a:endParaRPr lang="de-DE" sz="1200" noProof="1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10" name="Ecken des Rechtecks auf der gleichen Seite abrunden 26"/>
          <p:cNvSpPr/>
          <p:nvPr userDrawn="1"/>
        </p:nvSpPr>
        <p:spPr bwMode="auto">
          <a:xfrm>
            <a:off x="358775" y="2646838"/>
            <a:ext cx="1720850" cy="420212"/>
          </a:xfrm>
          <a:prstGeom prst="round2SameRect">
            <a:avLst>
              <a:gd name="adj1" fmla="val 11685"/>
              <a:gd name="adj2" fmla="val 0"/>
            </a:avLst>
          </a:prstGeom>
          <a:solidFill>
            <a:schemeClr val="accent1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0" tIns="0" rIns="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300" u="none" strike="noStrike" cap="none" normalizeH="0" baseline="0" dirty="0">
              <a:ln>
                <a:noFill/>
              </a:ln>
              <a:solidFill>
                <a:schemeClr val="accent6"/>
              </a:solidFill>
              <a:effectLst/>
              <a:latin typeface="Calibri Light"/>
              <a:cs typeface="Calibri Light"/>
            </a:endParaRPr>
          </a:p>
        </p:txBody>
      </p:sp>
      <p:cxnSp>
        <p:nvCxnSpPr>
          <p:cNvPr id="11" name="Gerade Verbindung 36"/>
          <p:cNvCxnSpPr>
            <a:stCxn id="16" idx="2"/>
            <a:endCxn id="10" idx="0"/>
          </p:cNvCxnSpPr>
          <p:nvPr userDrawn="1"/>
        </p:nvCxnSpPr>
        <p:spPr bwMode="auto">
          <a:xfrm flipH="1">
            <a:off x="2079625" y="2856944"/>
            <a:ext cx="802322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2" name="Gruppierung 37"/>
          <p:cNvGrpSpPr/>
          <p:nvPr userDrawn="1"/>
        </p:nvGrpSpPr>
        <p:grpSpPr>
          <a:xfrm rot="5400000">
            <a:off x="11411393" y="4553160"/>
            <a:ext cx="244197" cy="123683"/>
            <a:chOff x="4648201" y="2038350"/>
            <a:chExt cx="383204" cy="194088"/>
          </a:xfrm>
        </p:grpSpPr>
        <p:cxnSp>
          <p:nvCxnSpPr>
            <p:cNvPr id="13" name="Gerade Verbindung 38"/>
            <p:cNvCxnSpPr/>
            <p:nvPr/>
          </p:nvCxnSpPr>
          <p:spPr bwMode="auto">
            <a:xfrm flipH="1">
              <a:off x="4648201" y="2038350"/>
              <a:ext cx="196849" cy="194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" name="Gerade Verbindung 39"/>
            <p:cNvCxnSpPr/>
            <p:nvPr/>
          </p:nvCxnSpPr>
          <p:spPr bwMode="auto">
            <a:xfrm>
              <a:off x="4845050" y="2038350"/>
              <a:ext cx="186355" cy="194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16" name="Ecken des Rechtecks auf der gleichen Seite abrunden 40"/>
          <p:cNvSpPr/>
          <p:nvPr userDrawn="1"/>
        </p:nvSpPr>
        <p:spPr bwMode="auto">
          <a:xfrm>
            <a:off x="10102850" y="2646838"/>
            <a:ext cx="1720850" cy="420212"/>
          </a:xfrm>
          <a:prstGeom prst="round2SameRect">
            <a:avLst>
              <a:gd name="adj1" fmla="val 5641"/>
              <a:gd name="adj2" fmla="val 0"/>
            </a:avLst>
          </a:prstGeom>
          <a:solidFill>
            <a:schemeClr val="accent6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0" tIns="0" rIns="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30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Calibri Light"/>
              <a:cs typeface="Calibri Light"/>
            </a:endParaRPr>
          </a:p>
        </p:txBody>
      </p:sp>
      <p:sp>
        <p:nvSpPr>
          <p:cNvPr id="17" name="Ecken des Rechtecks auf der gleichen Seite abrunden 92"/>
          <p:cNvSpPr/>
          <p:nvPr userDrawn="1"/>
        </p:nvSpPr>
        <p:spPr bwMode="auto">
          <a:xfrm>
            <a:off x="2307590" y="2646838"/>
            <a:ext cx="1720850" cy="420212"/>
          </a:xfrm>
          <a:prstGeom prst="round2SameRect">
            <a:avLst>
              <a:gd name="adj1" fmla="val 11685"/>
              <a:gd name="adj2" fmla="val 0"/>
            </a:avLst>
          </a:prstGeom>
          <a:solidFill>
            <a:schemeClr val="bg2">
              <a:lumMod val="20000"/>
              <a:lumOff val="80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0" tIns="0" rIns="0" bIns="3600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de-DE" sz="1300" dirty="0">
              <a:solidFill>
                <a:schemeClr val="accent6"/>
              </a:solidFill>
              <a:latin typeface="Calibri Light"/>
              <a:cs typeface="Calibri Light"/>
            </a:endParaRPr>
          </a:p>
        </p:txBody>
      </p:sp>
      <p:sp>
        <p:nvSpPr>
          <p:cNvPr id="18" name="Ecken des Rechtecks auf der gleichen Seite abrunden 93"/>
          <p:cNvSpPr/>
          <p:nvPr userDrawn="1"/>
        </p:nvSpPr>
        <p:spPr bwMode="auto">
          <a:xfrm>
            <a:off x="4256405" y="2646838"/>
            <a:ext cx="1720850" cy="420212"/>
          </a:xfrm>
          <a:prstGeom prst="round2SameRect">
            <a:avLst>
              <a:gd name="adj1" fmla="val 11685"/>
              <a:gd name="adj2" fmla="val 0"/>
            </a:avLst>
          </a:prstGeom>
          <a:solidFill>
            <a:schemeClr val="bg2">
              <a:lumMod val="40000"/>
              <a:lumOff val="60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0" tIns="0" rIns="0" bIns="3600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de-DE" sz="1300" dirty="0">
              <a:solidFill>
                <a:schemeClr val="accent6"/>
              </a:solidFill>
              <a:latin typeface="Calibri Light"/>
              <a:cs typeface="Calibri Light"/>
            </a:endParaRPr>
          </a:p>
        </p:txBody>
      </p:sp>
      <p:sp>
        <p:nvSpPr>
          <p:cNvPr id="19" name="Ecken des Rechtecks auf der gleichen Seite abrunden 94"/>
          <p:cNvSpPr/>
          <p:nvPr userDrawn="1"/>
        </p:nvSpPr>
        <p:spPr bwMode="auto">
          <a:xfrm>
            <a:off x="6205220" y="2646838"/>
            <a:ext cx="1720850" cy="420212"/>
          </a:xfrm>
          <a:prstGeom prst="round2SameRect">
            <a:avLst>
              <a:gd name="adj1" fmla="val 11685"/>
              <a:gd name="adj2" fmla="val 0"/>
            </a:avLst>
          </a:prstGeom>
          <a:solidFill>
            <a:schemeClr val="bg2">
              <a:lumMod val="60000"/>
              <a:lumOff val="40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0" tIns="0" rIns="0" bIns="3600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de-DE" sz="1300" dirty="0">
              <a:solidFill>
                <a:schemeClr val="accent6"/>
              </a:solidFill>
              <a:latin typeface="Calibri Light"/>
              <a:cs typeface="Calibri Light"/>
            </a:endParaRPr>
          </a:p>
        </p:txBody>
      </p:sp>
      <p:sp>
        <p:nvSpPr>
          <p:cNvPr id="20" name="Ecken des Rechtecks auf der gleichen Seite abrunden 95"/>
          <p:cNvSpPr/>
          <p:nvPr userDrawn="1"/>
        </p:nvSpPr>
        <p:spPr bwMode="auto">
          <a:xfrm>
            <a:off x="8154035" y="2646838"/>
            <a:ext cx="1720850" cy="420212"/>
          </a:xfrm>
          <a:prstGeom prst="round2SameRect">
            <a:avLst>
              <a:gd name="adj1" fmla="val 11685"/>
              <a:gd name="adj2" fmla="val 0"/>
            </a:avLst>
          </a:prstGeom>
          <a:solidFill>
            <a:schemeClr val="bg2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0" tIns="0" rIns="0" bIns="3600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de-DE" sz="1300" dirty="0">
              <a:solidFill>
                <a:schemeClr val="accent6"/>
              </a:solidFill>
              <a:latin typeface="Calibri Light"/>
              <a:cs typeface="Calibri Light"/>
            </a:endParaRPr>
          </a:p>
        </p:txBody>
      </p:sp>
      <p:grpSp>
        <p:nvGrpSpPr>
          <p:cNvPr id="21" name="Gruppierung 96"/>
          <p:cNvGrpSpPr/>
          <p:nvPr userDrawn="1"/>
        </p:nvGrpSpPr>
        <p:grpSpPr>
          <a:xfrm rot="5400000">
            <a:off x="554667" y="4553160"/>
            <a:ext cx="244197" cy="123683"/>
            <a:chOff x="4648201" y="2038350"/>
            <a:chExt cx="383204" cy="194088"/>
          </a:xfrm>
        </p:grpSpPr>
        <p:cxnSp>
          <p:nvCxnSpPr>
            <p:cNvPr id="22" name="Gerade Verbindung 97"/>
            <p:cNvCxnSpPr/>
            <p:nvPr/>
          </p:nvCxnSpPr>
          <p:spPr bwMode="auto">
            <a:xfrm flipH="1">
              <a:off x="4648201" y="2038350"/>
              <a:ext cx="196849" cy="194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98"/>
            <p:cNvCxnSpPr/>
            <p:nvPr/>
          </p:nvCxnSpPr>
          <p:spPr bwMode="auto">
            <a:xfrm>
              <a:off x="4845050" y="2038350"/>
              <a:ext cx="186355" cy="1940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24" name="Rechteck 23"/>
          <p:cNvSpPr/>
          <p:nvPr userDrawn="1"/>
        </p:nvSpPr>
        <p:spPr>
          <a:xfrm>
            <a:off x="2307600" y="3281166"/>
            <a:ext cx="1720800" cy="911422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08000" tIns="90000" rIns="108000" bIns="126000" numCol="1" spcCol="1693" anchor="ctr" anchorCtr="0">
            <a:noAutofit/>
          </a:bodyPr>
          <a:lstStyle/>
          <a:p>
            <a:endParaRPr lang="de-DE" sz="1200" dirty="0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25" name="Rechteck 24"/>
          <p:cNvSpPr/>
          <p:nvPr userDrawn="1"/>
        </p:nvSpPr>
        <p:spPr>
          <a:xfrm>
            <a:off x="4256425" y="3281166"/>
            <a:ext cx="1720800" cy="911422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08000" tIns="90000" rIns="108000" bIns="126000" numCol="1" spcCol="1693" anchor="ctr" anchorCtr="0">
            <a:noAutofit/>
          </a:bodyPr>
          <a:lstStyle/>
          <a:p>
            <a:endParaRPr lang="de-DE" sz="1200" dirty="0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26" name="Rechteck 25"/>
          <p:cNvSpPr/>
          <p:nvPr userDrawn="1"/>
        </p:nvSpPr>
        <p:spPr>
          <a:xfrm>
            <a:off x="6205250" y="3281166"/>
            <a:ext cx="1720800" cy="911422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08000" tIns="90000" rIns="108000" bIns="126000" numCol="1" spcCol="1693" anchor="ctr" anchorCtr="0">
            <a:noAutofit/>
          </a:bodyPr>
          <a:lstStyle/>
          <a:p>
            <a:endParaRPr lang="de-DE" sz="1200" dirty="0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27" name="Rechteck 26"/>
          <p:cNvSpPr/>
          <p:nvPr userDrawn="1"/>
        </p:nvSpPr>
        <p:spPr>
          <a:xfrm>
            <a:off x="8154075" y="3281166"/>
            <a:ext cx="1720800" cy="911422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08000" tIns="90000" rIns="108000" bIns="126000" numCol="1" spcCol="1693" anchor="ctr" anchorCtr="0">
            <a:noAutofit/>
          </a:bodyPr>
          <a:lstStyle/>
          <a:p>
            <a:endParaRPr lang="de-DE" sz="1200" dirty="0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32" name="Rechteck 31"/>
          <p:cNvSpPr/>
          <p:nvPr userDrawn="1"/>
        </p:nvSpPr>
        <p:spPr>
          <a:xfrm>
            <a:off x="10102900" y="3281166"/>
            <a:ext cx="1720800" cy="911422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/>
          <a:scene3d>
            <a:camera prst="orthographicFront"/>
            <a:lightRig rig="threePt" dir="t">
              <a:rot lat="0" lon="0" rev="7500000"/>
            </a:lightRig>
          </a:scene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0" vert="horz" wrap="square" lIns="108000" tIns="90000" rIns="108000" bIns="126000" numCol="1" spcCol="1693" anchor="ctr" anchorCtr="0">
            <a:noAutofit/>
          </a:bodyPr>
          <a:lstStyle/>
          <a:p>
            <a:endParaRPr lang="de-DE" sz="1200" dirty="0">
              <a:solidFill>
                <a:schemeClr val="tx1"/>
              </a:solidFill>
              <a:latin typeface="Calibri Light"/>
              <a:cs typeface="Calibri Light"/>
            </a:endParaRPr>
          </a:p>
        </p:txBody>
      </p:sp>
      <p:sp>
        <p:nvSpPr>
          <p:cNvPr id="33" name="Textplatzhalter 8"/>
          <p:cNvSpPr>
            <a:spLocks noGrp="1"/>
          </p:cNvSpPr>
          <p:nvPr>
            <p:ph type="body" sz="quarter" idx="21" hasCustomPrompt="1"/>
          </p:nvPr>
        </p:nvSpPr>
        <p:spPr>
          <a:xfrm>
            <a:off x="6302103" y="2640944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4" name="Textplatzhalter 8"/>
          <p:cNvSpPr>
            <a:spLocks noGrp="1"/>
          </p:cNvSpPr>
          <p:nvPr>
            <p:ph type="body" sz="quarter" idx="22" hasCustomPrompt="1"/>
          </p:nvPr>
        </p:nvSpPr>
        <p:spPr>
          <a:xfrm>
            <a:off x="455658" y="2646838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5" name="Textplatzhalter 8"/>
          <p:cNvSpPr>
            <a:spLocks noGrp="1"/>
          </p:cNvSpPr>
          <p:nvPr>
            <p:ph type="body" sz="quarter" idx="23" hasCustomPrompt="1"/>
          </p:nvPr>
        </p:nvSpPr>
        <p:spPr>
          <a:xfrm>
            <a:off x="2421572" y="2640944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6" name="Textplatzhalter 8"/>
          <p:cNvSpPr>
            <a:spLocks noGrp="1"/>
          </p:cNvSpPr>
          <p:nvPr>
            <p:ph type="body" sz="quarter" idx="24" hasCustomPrompt="1"/>
          </p:nvPr>
        </p:nvSpPr>
        <p:spPr>
          <a:xfrm>
            <a:off x="4370387" y="2631055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7" name="Textplatzhalter 8"/>
          <p:cNvSpPr>
            <a:spLocks noGrp="1"/>
          </p:cNvSpPr>
          <p:nvPr>
            <p:ph type="body" sz="quarter" idx="25" hasCustomPrompt="1"/>
          </p:nvPr>
        </p:nvSpPr>
        <p:spPr>
          <a:xfrm>
            <a:off x="8268017" y="2645720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8" name="Textplatzhalter 8"/>
          <p:cNvSpPr>
            <a:spLocks noGrp="1"/>
          </p:cNvSpPr>
          <p:nvPr>
            <p:ph type="body" sz="quarter" idx="26" hasCustomPrompt="1"/>
          </p:nvPr>
        </p:nvSpPr>
        <p:spPr>
          <a:xfrm>
            <a:off x="4737666" y="4399438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9" name="Textplatzhalter 8"/>
          <p:cNvSpPr>
            <a:spLocks noGrp="1"/>
          </p:cNvSpPr>
          <p:nvPr>
            <p:ph type="body" sz="quarter" idx="27" hasCustomPrompt="1"/>
          </p:nvPr>
        </p:nvSpPr>
        <p:spPr>
          <a:xfrm>
            <a:off x="10233931" y="2656424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40" name="Textplatzhalter 8"/>
          <p:cNvSpPr>
            <a:spLocks noGrp="1"/>
          </p:cNvSpPr>
          <p:nvPr>
            <p:ph type="body" sz="quarter" idx="28" hasCustomPrompt="1"/>
          </p:nvPr>
        </p:nvSpPr>
        <p:spPr>
          <a:xfrm>
            <a:off x="455638" y="3406296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41" name="Textplatzhalter 8"/>
          <p:cNvSpPr>
            <a:spLocks noGrp="1"/>
          </p:cNvSpPr>
          <p:nvPr>
            <p:ph type="body" sz="quarter" idx="29" hasCustomPrompt="1"/>
          </p:nvPr>
        </p:nvSpPr>
        <p:spPr>
          <a:xfrm>
            <a:off x="2421572" y="3406296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42" name="Textplatzhalter 8"/>
          <p:cNvSpPr>
            <a:spLocks noGrp="1"/>
          </p:cNvSpPr>
          <p:nvPr>
            <p:ph type="body" sz="quarter" idx="30" hasCustomPrompt="1"/>
          </p:nvPr>
        </p:nvSpPr>
        <p:spPr>
          <a:xfrm>
            <a:off x="4370386" y="3406296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43" name="Textplatzhalter 8"/>
          <p:cNvSpPr>
            <a:spLocks noGrp="1"/>
          </p:cNvSpPr>
          <p:nvPr>
            <p:ph type="body" sz="quarter" idx="31" hasCustomPrompt="1"/>
          </p:nvPr>
        </p:nvSpPr>
        <p:spPr>
          <a:xfrm>
            <a:off x="6302102" y="3406296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44" name="Textplatzhalter 8"/>
          <p:cNvSpPr>
            <a:spLocks noGrp="1"/>
          </p:cNvSpPr>
          <p:nvPr>
            <p:ph type="body" sz="quarter" idx="32" hasCustomPrompt="1"/>
          </p:nvPr>
        </p:nvSpPr>
        <p:spPr>
          <a:xfrm>
            <a:off x="8268017" y="3406296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45" name="Textplatzhalter 8"/>
          <p:cNvSpPr>
            <a:spLocks noGrp="1"/>
          </p:cNvSpPr>
          <p:nvPr>
            <p:ph type="body" sz="quarter" idx="33" hasCustomPrompt="1"/>
          </p:nvPr>
        </p:nvSpPr>
        <p:spPr>
          <a:xfrm>
            <a:off x="10233930" y="3406296"/>
            <a:ext cx="1737949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</p:spTree>
    <p:extLst>
      <p:ext uri="{BB962C8B-B14F-4D97-AF65-F5344CB8AC3E}">
        <p14:creationId xmlns:p14="http://schemas.microsoft.com/office/powerpoint/2010/main" val="25263407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-/Referenz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2201334" y="1574601"/>
            <a:ext cx="9624666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25" name="Titelplatzhalt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0" name="Textplatzhalter 8"/>
          <p:cNvSpPr>
            <a:spLocks noGrp="1"/>
          </p:cNvSpPr>
          <p:nvPr>
            <p:ph type="body" sz="quarter" idx="17" hasCustomPrompt="1"/>
          </p:nvPr>
        </p:nvSpPr>
        <p:spPr>
          <a:xfrm>
            <a:off x="2201334" y="2275803"/>
            <a:ext cx="9624666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2" name="Textplatzhalter 8"/>
          <p:cNvSpPr>
            <a:spLocks noGrp="1"/>
          </p:cNvSpPr>
          <p:nvPr>
            <p:ph type="body" sz="quarter" idx="19" hasCustomPrompt="1"/>
          </p:nvPr>
        </p:nvSpPr>
        <p:spPr>
          <a:xfrm>
            <a:off x="2201334" y="2977005"/>
            <a:ext cx="9624666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4" name="Textplatzhalter 8"/>
          <p:cNvSpPr>
            <a:spLocks noGrp="1"/>
          </p:cNvSpPr>
          <p:nvPr>
            <p:ph type="body" sz="quarter" idx="21" hasCustomPrompt="1"/>
          </p:nvPr>
        </p:nvSpPr>
        <p:spPr>
          <a:xfrm>
            <a:off x="2201334" y="3678207"/>
            <a:ext cx="9624666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6" name="Textplatzhalter 8"/>
          <p:cNvSpPr>
            <a:spLocks noGrp="1"/>
          </p:cNvSpPr>
          <p:nvPr>
            <p:ph type="body" sz="quarter" idx="23" hasCustomPrompt="1"/>
          </p:nvPr>
        </p:nvSpPr>
        <p:spPr>
          <a:xfrm>
            <a:off x="2201334" y="4379409"/>
            <a:ext cx="9624666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8" name="Textplatzhalter 8"/>
          <p:cNvSpPr>
            <a:spLocks noGrp="1"/>
          </p:cNvSpPr>
          <p:nvPr>
            <p:ph type="body" sz="quarter" idx="25" hasCustomPrompt="1"/>
          </p:nvPr>
        </p:nvSpPr>
        <p:spPr>
          <a:xfrm>
            <a:off x="2201334" y="5080611"/>
            <a:ext cx="9624666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40" name="Textplatzhalter 8"/>
          <p:cNvSpPr>
            <a:spLocks noGrp="1"/>
          </p:cNvSpPr>
          <p:nvPr>
            <p:ph type="body" sz="quarter" idx="27" hasCustomPrompt="1"/>
          </p:nvPr>
        </p:nvSpPr>
        <p:spPr>
          <a:xfrm>
            <a:off x="2201334" y="5781813"/>
            <a:ext cx="9624666" cy="432000"/>
          </a:xfrm>
          <a:noFill/>
          <a:ln w="12700">
            <a:noFill/>
            <a:miter lim="800000"/>
          </a:ln>
        </p:spPr>
        <p:txBody>
          <a:bodyPr vert="horz" lIns="0" tIns="0" rIns="0" bIns="28800" rtlCol="0" anchor="ctr" anchorCtr="0">
            <a:noAutofit/>
          </a:bodyPr>
          <a:lstStyle>
            <a:lvl1pPr marL="0" indent="0">
              <a:buNone/>
              <a:defRPr lang="de-DE" sz="1600" baseline="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cxnSp>
        <p:nvCxnSpPr>
          <p:cNvPr id="3" name="Gerade Verbindung 2"/>
          <p:cNvCxnSpPr/>
          <p:nvPr userDrawn="1"/>
        </p:nvCxnSpPr>
        <p:spPr>
          <a:xfrm>
            <a:off x="360000" y="1440000"/>
            <a:ext cx="11466000" cy="0"/>
          </a:xfrm>
          <a:prstGeom prst="line">
            <a:avLst/>
          </a:prstGeom>
          <a:ln w="9525" cmpd="sng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>
          <a:xfrm>
            <a:off x="360000" y="6348413"/>
            <a:ext cx="11466000" cy="0"/>
          </a:xfrm>
          <a:prstGeom prst="line">
            <a:avLst/>
          </a:prstGeom>
          <a:ln w="9525" cmpd="sng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 userDrawn="1"/>
        </p:nvCxnSpPr>
        <p:spPr>
          <a:xfrm>
            <a:off x="360000" y="2141202"/>
            <a:ext cx="11466000" cy="0"/>
          </a:xfrm>
          <a:prstGeom prst="line">
            <a:avLst/>
          </a:prstGeom>
          <a:ln w="9525" cmpd="sng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>
          <a:xfrm>
            <a:off x="360000" y="2842404"/>
            <a:ext cx="11466000" cy="0"/>
          </a:xfrm>
          <a:prstGeom prst="line">
            <a:avLst/>
          </a:prstGeom>
          <a:ln w="9525" cmpd="sng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>
          <a:xfrm>
            <a:off x="360000" y="3543606"/>
            <a:ext cx="11466000" cy="0"/>
          </a:xfrm>
          <a:prstGeom prst="line">
            <a:avLst/>
          </a:prstGeom>
          <a:ln w="9525" cmpd="sng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>
          <a:xfrm>
            <a:off x="360000" y="4244808"/>
            <a:ext cx="11466000" cy="0"/>
          </a:xfrm>
          <a:prstGeom prst="line">
            <a:avLst/>
          </a:prstGeom>
          <a:ln w="9525" cmpd="sng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>
          <a:xfrm>
            <a:off x="360000" y="4946010"/>
            <a:ext cx="11466000" cy="0"/>
          </a:xfrm>
          <a:prstGeom prst="line">
            <a:avLst/>
          </a:prstGeom>
          <a:ln w="9525" cmpd="sng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 userDrawn="1"/>
        </p:nvCxnSpPr>
        <p:spPr>
          <a:xfrm>
            <a:off x="360000" y="5647212"/>
            <a:ext cx="11466000" cy="0"/>
          </a:xfrm>
          <a:prstGeom prst="line">
            <a:avLst/>
          </a:prstGeom>
          <a:ln w="9525" cmpd="sng"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Bildplatzhalter 6"/>
          <p:cNvSpPr>
            <a:spLocks noGrp="1"/>
          </p:cNvSpPr>
          <p:nvPr>
            <p:ph type="pic" sz="quarter" idx="28" hasCustomPrompt="1"/>
          </p:nvPr>
        </p:nvSpPr>
        <p:spPr>
          <a:xfrm>
            <a:off x="360000" y="1502601"/>
            <a:ext cx="1620000" cy="576000"/>
          </a:xfrm>
        </p:spPr>
        <p:txBody>
          <a:bodyPr anchor="ctr" anchorCtr="0"/>
          <a:lstStyle>
            <a:lvl1pPr marL="0" indent="0" algn="ctr">
              <a:buFont typeface="Arial"/>
              <a:buNone/>
              <a:defRPr sz="1400" baseline="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Partner- oder Referenzlogo</a:t>
            </a:r>
          </a:p>
        </p:txBody>
      </p:sp>
      <p:sp>
        <p:nvSpPr>
          <p:cNvPr id="42" name="Bildplatzhalter 6"/>
          <p:cNvSpPr>
            <a:spLocks noGrp="1"/>
          </p:cNvSpPr>
          <p:nvPr>
            <p:ph type="pic" sz="quarter" idx="29" hasCustomPrompt="1"/>
          </p:nvPr>
        </p:nvSpPr>
        <p:spPr>
          <a:xfrm>
            <a:off x="360000" y="2203803"/>
            <a:ext cx="1620000" cy="576000"/>
          </a:xfrm>
        </p:spPr>
        <p:txBody>
          <a:bodyPr anchor="ctr" anchorCtr="0"/>
          <a:lstStyle>
            <a:lvl1pPr marL="0" indent="0" algn="ctr">
              <a:buFont typeface="Arial"/>
              <a:buNone/>
              <a:defRPr sz="1400" baseline="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Partner- oder Referenzlogo</a:t>
            </a:r>
          </a:p>
        </p:txBody>
      </p:sp>
      <p:sp>
        <p:nvSpPr>
          <p:cNvPr id="43" name="Bildplatzhalter 6"/>
          <p:cNvSpPr>
            <a:spLocks noGrp="1"/>
          </p:cNvSpPr>
          <p:nvPr>
            <p:ph type="pic" sz="quarter" idx="30" hasCustomPrompt="1"/>
          </p:nvPr>
        </p:nvSpPr>
        <p:spPr>
          <a:xfrm>
            <a:off x="360000" y="2905005"/>
            <a:ext cx="1620000" cy="576000"/>
          </a:xfrm>
        </p:spPr>
        <p:txBody>
          <a:bodyPr anchor="ctr" anchorCtr="0"/>
          <a:lstStyle>
            <a:lvl1pPr marL="0" indent="0" algn="ctr">
              <a:buFont typeface="Arial"/>
              <a:buNone/>
              <a:defRPr sz="1400" baseline="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Partner- oder Referenzlogo</a:t>
            </a:r>
          </a:p>
        </p:txBody>
      </p:sp>
      <p:sp>
        <p:nvSpPr>
          <p:cNvPr id="44" name="Bildplatzhalter 6"/>
          <p:cNvSpPr>
            <a:spLocks noGrp="1"/>
          </p:cNvSpPr>
          <p:nvPr>
            <p:ph type="pic" sz="quarter" idx="31" hasCustomPrompt="1"/>
          </p:nvPr>
        </p:nvSpPr>
        <p:spPr>
          <a:xfrm>
            <a:off x="360000" y="3606207"/>
            <a:ext cx="1620000" cy="576000"/>
          </a:xfrm>
        </p:spPr>
        <p:txBody>
          <a:bodyPr anchor="ctr" anchorCtr="0"/>
          <a:lstStyle>
            <a:lvl1pPr marL="0" indent="0" algn="ctr">
              <a:buFont typeface="Arial"/>
              <a:buNone/>
              <a:defRPr sz="1400" baseline="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Partner- oder Referenzlogo</a:t>
            </a:r>
          </a:p>
        </p:txBody>
      </p:sp>
      <p:sp>
        <p:nvSpPr>
          <p:cNvPr id="45" name="Bildplatzhalter 6"/>
          <p:cNvSpPr>
            <a:spLocks noGrp="1"/>
          </p:cNvSpPr>
          <p:nvPr>
            <p:ph type="pic" sz="quarter" idx="32" hasCustomPrompt="1"/>
          </p:nvPr>
        </p:nvSpPr>
        <p:spPr>
          <a:xfrm>
            <a:off x="360000" y="4307409"/>
            <a:ext cx="1620000" cy="576000"/>
          </a:xfrm>
        </p:spPr>
        <p:txBody>
          <a:bodyPr anchor="ctr" anchorCtr="0"/>
          <a:lstStyle>
            <a:lvl1pPr marL="0" indent="0" algn="ctr">
              <a:buFont typeface="Arial"/>
              <a:buNone/>
              <a:defRPr sz="1400" baseline="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Partner- oder Referenzlogo</a:t>
            </a:r>
          </a:p>
        </p:txBody>
      </p:sp>
      <p:sp>
        <p:nvSpPr>
          <p:cNvPr id="46" name="Bildplatzhalter 6"/>
          <p:cNvSpPr>
            <a:spLocks noGrp="1"/>
          </p:cNvSpPr>
          <p:nvPr>
            <p:ph type="pic" sz="quarter" idx="33" hasCustomPrompt="1"/>
          </p:nvPr>
        </p:nvSpPr>
        <p:spPr>
          <a:xfrm>
            <a:off x="360000" y="5008611"/>
            <a:ext cx="1620000" cy="576000"/>
          </a:xfrm>
        </p:spPr>
        <p:txBody>
          <a:bodyPr anchor="ctr" anchorCtr="0"/>
          <a:lstStyle>
            <a:lvl1pPr marL="0" indent="0" algn="ctr">
              <a:buFont typeface="Arial"/>
              <a:buNone/>
              <a:defRPr sz="1400" baseline="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Partner- oder Referenzlogo</a:t>
            </a:r>
          </a:p>
        </p:txBody>
      </p:sp>
      <p:sp>
        <p:nvSpPr>
          <p:cNvPr id="47" name="Bildplatzhalter 6"/>
          <p:cNvSpPr>
            <a:spLocks noGrp="1"/>
          </p:cNvSpPr>
          <p:nvPr>
            <p:ph type="pic" sz="quarter" idx="34" hasCustomPrompt="1"/>
          </p:nvPr>
        </p:nvSpPr>
        <p:spPr>
          <a:xfrm>
            <a:off x="360000" y="5709813"/>
            <a:ext cx="1620000" cy="576000"/>
          </a:xfrm>
        </p:spPr>
        <p:txBody>
          <a:bodyPr anchor="ctr" anchorCtr="0"/>
          <a:lstStyle>
            <a:lvl1pPr marL="0" indent="0" algn="ctr">
              <a:buFont typeface="Arial"/>
              <a:buNone/>
              <a:defRPr sz="1400" baseline="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Partner- oder Referenzlogo</a:t>
            </a:r>
          </a:p>
        </p:txBody>
      </p:sp>
    </p:spTree>
    <p:extLst>
      <p:ext uri="{BB962C8B-B14F-4D97-AF65-F5344CB8AC3E}">
        <p14:creationId xmlns:p14="http://schemas.microsoft.com/office/powerpoint/2010/main" val="30923089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altselement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6" name="WordArt 2"/>
          <p:cNvSpPr>
            <a:spLocks noChangeArrowheads="1" noChangeShapeType="1" noTextEdit="1"/>
          </p:cNvSpPr>
          <p:nvPr userDrawn="1"/>
        </p:nvSpPr>
        <p:spPr bwMode="gray">
          <a:xfrm rot="432278">
            <a:off x="5280631" y="1727197"/>
            <a:ext cx="1562554" cy="2560487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de-DE" sz="3600" kern="10" dirty="0"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solidFill>
                  <a:srgbClr val="BED054"/>
                </a:solidFill>
                <a:effectLst>
                  <a:outerShdw dist="63500" dir="2212194" algn="ctr" rotWithShape="0">
                    <a:srgbClr val="000000">
                      <a:alpha val="50000"/>
                    </a:srgbClr>
                  </a:outerShdw>
                </a:effectLst>
                <a:latin typeface="Arial Black"/>
              </a:rPr>
              <a:t>?</a:t>
            </a:r>
          </a:p>
        </p:txBody>
      </p:sp>
      <p:sp>
        <p:nvSpPr>
          <p:cNvPr id="8" name="WordArt 5"/>
          <p:cNvSpPr>
            <a:spLocks noChangeArrowheads="1" noChangeShapeType="1" noTextEdit="1"/>
          </p:cNvSpPr>
          <p:nvPr userDrawn="1"/>
        </p:nvSpPr>
        <p:spPr bwMode="gray">
          <a:xfrm rot="21143795">
            <a:off x="4257014" y="3077435"/>
            <a:ext cx="1187390" cy="1947096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de-DE" sz="3600" kern="10" dirty="0"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solidFill>
                  <a:srgbClr val="F5A748"/>
                </a:solidFill>
                <a:effectLst>
                  <a:outerShdw dist="63500" dir="2212194" algn="ctr" rotWithShape="0">
                    <a:srgbClr val="000000">
                      <a:alpha val="50000"/>
                    </a:srgbClr>
                  </a:outerShdw>
                </a:effectLst>
                <a:latin typeface="Arial Black"/>
              </a:rPr>
              <a:t>?</a:t>
            </a:r>
          </a:p>
        </p:txBody>
      </p:sp>
      <p:sp>
        <p:nvSpPr>
          <p:cNvPr id="11" name="WordArt 6"/>
          <p:cNvSpPr>
            <a:spLocks noChangeArrowheads="1" noChangeShapeType="1" noTextEdit="1"/>
          </p:cNvSpPr>
          <p:nvPr userDrawn="1"/>
        </p:nvSpPr>
        <p:spPr bwMode="gray">
          <a:xfrm>
            <a:off x="5267091" y="2528168"/>
            <a:ext cx="2337265" cy="3519029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de-DE" sz="3600" kern="10" dirty="0">
                <a:ln w="19050">
                  <a:solidFill>
                    <a:srgbClr val="FFFFFF"/>
                  </a:solidFill>
                  <a:round/>
                  <a:headEnd/>
                  <a:tailEnd/>
                </a:ln>
                <a:solidFill>
                  <a:srgbClr val="C4DCF1"/>
                </a:solidFill>
                <a:effectLst>
                  <a:outerShdw dist="63500" dir="2212194" algn="ctr" rotWithShape="0">
                    <a:srgbClr val="000000">
                      <a:alpha val="50000"/>
                    </a:srgbClr>
                  </a:outerShdw>
                </a:effectLst>
                <a:latin typeface="Arial Black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493071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en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7162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eck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hteck 20"/>
          <p:cNvSpPr/>
          <p:nvPr userDrawn="1"/>
        </p:nvSpPr>
        <p:spPr>
          <a:xfrm>
            <a:off x="0" y="0"/>
            <a:ext cx="12204000" cy="180000"/>
          </a:xfrm>
          <a:prstGeom prst="rect">
            <a:avLst/>
          </a:prstGeom>
          <a:solidFill>
            <a:srgbClr val="04276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17840" y="2203450"/>
            <a:ext cx="8810246" cy="288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65814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altse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platzhalt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19" name="Rechteck 18"/>
          <p:cNvSpPr/>
          <p:nvPr userDrawn="1"/>
        </p:nvSpPr>
        <p:spPr>
          <a:xfrm>
            <a:off x="0" y="0"/>
            <a:ext cx="12204000" cy="180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360000" y="1440000"/>
            <a:ext cx="11466000" cy="489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317355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ck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6"/>
          <p:cNvSpPr>
            <a:spLocks noGrp="1"/>
          </p:cNvSpPr>
          <p:nvPr>
            <p:ph type="pic" sz="quarter" idx="13"/>
          </p:nvPr>
        </p:nvSpPr>
        <p:spPr>
          <a:xfrm>
            <a:off x="0" y="180000"/>
            <a:ext cx="12186000" cy="6678000"/>
          </a:xfr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400" baseline="0">
                <a:solidFill>
                  <a:srgbClr val="F5A748"/>
                </a:solidFill>
              </a:defRPr>
            </a:lvl1pPr>
          </a:lstStyle>
          <a:p>
            <a:r>
              <a:rPr lang="de-DE" dirty="0"/>
              <a:t>Bild durch Klicken auf Symbol hinzufügen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-1" y="4920797"/>
            <a:ext cx="6099175" cy="725941"/>
          </a:xfrm>
          <a:solidFill>
            <a:schemeClr val="bg1">
              <a:alpha val="60000"/>
            </a:schemeClr>
          </a:solidFill>
        </p:spPr>
        <p:txBody>
          <a:bodyPr lIns="360000" tIns="108000" rIns="0" bIns="108000" anchor="b" anchorCtr="0">
            <a:spAutoFit/>
          </a:bodyPr>
          <a:lstStyle>
            <a:lvl1pPr>
              <a:defRPr sz="3600" b="0" i="0" cap="none">
                <a:solidFill>
                  <a:srgbClr val="04276E"/>
                </a:solidFill>
                <a:latin typeface="Calibri Light"/>
                <a:cs typeface="Calibri Light"/>
              </a:defRPr>
            </a:lvl1pPr>
          </a:lstStyle>
          <a:p>
            <a:r>
              <a:rPr lang="de-DE" dirty="0"/>
              <a:t>Headline bearbeiten</a:t>
            </a:r>
          </a:p>
        </p:txBody>
      </p:sp>
      <p:sp>
        <p:nvSpPr>
          <p:cNvPr id="20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5646738"/>
            <a:ext cx="6099175" cy="492099"/>
          </a:xfrm>
          <a:solidFill>
            <a:schemeClr val="bg1">
              <a:alpha val="60000"/>
            </a:schemeClr>
          </a:solidFill>
          <a:ln>
            <a:noFill/>
          </a:ln>
        </p:spPr>
        <p:txBody>
          <a:bodyPr wrap="square" lIns="360000" tIns="0" rIns="0" bIns="180000" anchor="t" anchorCtr="0">
            <a:spAutoFit/>
          </a:bodyPr>
          <a:lstStyle>
            <a:lvl1pPr marL="0" indent="0">
              <a:buNone/>
              <a:defRPr sz="2200" b="0" i="0" baseline="0">
                <a:solidFill>
                  <a:srgbClr val="F5A748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bearbeiten</a:t>
            </a:r>
          </a:p>
        </p:txBody>
      </p:sp>
      <p:sp>
        <p:nvSpPr>
          <p:cNvPr id="21" name="Rechteck 20"/>
          <p:cNvSpPr/>
          <p:nvPr userDrawn="1"/>
        </p:nvSpPr>
        <p:spPr>
          <a:xfrm>
            <a:off x="0" y="0"/>
            <a:ext cx="12204000" cy="180000"/>
          </a:xfrm>
          <a:prstGeom prst="rect">
            <a:avLst/>
          </a:prstGeom>
          <a:solidFill>
            <a:srgbClr val="24246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4374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eckbla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6"/>
          <p:cNvSpPr>
            <a:spLocks noGrp="1"/>
          </p:cNvSpPr>
          <p:nvPr>
            <p:ph type="pic" sz="quarter" idx="13"/>
          </p:nvPr>
        </p:nvSpPr>
        <p:spPr>
          <a:xfrm>
            <a:off x="0" y="180000"/>
            <a:ext cx="12186000" cy="6678000"/>
          </a:xfr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400" baseline="0">
                <a:solidFill>
                  <a:srgbClr val="F5A748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-1" y="4920797"/>
            <a:ext cx="6099175" cy="725941"/>
          </a:xfrm>
          <a:solidFill>
            <a:schemeClr val="bg1">
              <a:alpha val="60000"/>
            </a:schemeClr>
          </a:solidFill>
        </p:spPr>
        <p:txBody>
          <a:bodyPr lIns="360000" tIns="108000" rIns="0" bIns="108000" anchor="b" anchorCtr="0">
            <a:spAutoFit/>
          </a:bodyPr>
          <a:lstStyle>
            <a:lvl1pPr>
              <a:defRPr sz="3600" b="0" i="0" cap="none">
                <a:solidFill>
                  <a:srgbClr val="04276E"/>
                </a:solidFill>
                <a:latin typeface="Calibri Light"/>
                <a:cs typeface="Calibri Light"/>
              </a:defRPr>
            </a:lvl1pPr>
          </a:lstStyle>
          <a:p>
            <a:r>
              <a:rPr lang="de-DE" dirty="0"/>
              <a:t>Headline bearbeiten</a:t>
            </a:r>
          </a:p>
        </p:txBody>
      </p:sp>
      <p:sp>
        <p:nvSpPr>
          <p:cNvPr id="17" name="Textplatzhalter 16"/>
          <p:cNvSpPr>
            <a:spLocks noGrp="1"/>
          </p:cNvSpPr>
          <p:nvPr>
            <p:ph type="body" sz="quarter" idx="16"/>
          </p:nvPr>
        </p:nvSpPr>
        <p:spPr>
          <a:xfrm>
            <a:off x="4200175" y="465667"/>
            <a:ext cx="3798000" cy="1227600"/>
          </a:xfrm>
          <a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0" anchor="ctr" anchorCtr="0"/>
          <a:lstStyle>
            <a:lvl1pPr marL="0" indent="0">
              <a:buFontTx/>
              <a:buNone/>
              <a:defRPr sz="100">
                <a:noFill/>
              </a:defRPr>
            </a:lvl1pPr>
            <a:lvl2pPr marL="457200" indent="0">
              <a:buFontTx/>
              <a:buNone/>
              <a:defRPr sz="100">
                <a:noFill/>
              </a:defRPr>
            </a:lvl2pPr>
            <a:lvl3pPr marL="914400" indent="0">
              <a:buFontTx/>
              <a:buNone/>
              <a:defRPr sz="100">
                <a:noFill/>
              </a:defRPr>
            </a:lvl3pPr>
            <a:lvl4pPr marL="1371600" indent="0">
              <a:buFontTx/>
              <a:buNone/>
              <a:defRPr sz="100">
                <a:noFill/>
              </a:defRPr>
            </a:lvl4pPr>
            <a:lvl5pPr marL="1828800" indent="0">
              <a:buFontTx/>
              <a:buNone/>
              <a:defRPr sz="100">
                <a:noFill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0" name="Textplatzhalter 9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5646738"/>
            <a:ext cx="6099175" cy="492099"/>
          </a:xfrm>
          <a:solidFill>
            <a:schemeClr val="bg1">
              <a:alpha val="60000"/>
            </a:schemeClr>
          </a:solidFill>
          <a:ln>
            <a:noFill/>
          </a:ln>
        </p:spPr>
        <p:txBody>
          <a:bodyPr wrap="square" lIns="360000" tIns="0" rIns="0" bIns="180000" anchor="t" anchorCtr="0">
            <a:spAutoFit/>
          </a:bodyPr>
          <a:lstStyle>
            <a:lvl1pPr marL="0" indent="0">
              <a:buNone/>
              <a:defRPr sz="2200" b="0" i="0" baseline="0">
                <a:solidFill>
                  <a:srgbClr val="F5A748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bearbeiten</a:t>
            </a:r>
          </a:p>
        </p:txBody>
      </p:sp>
      <p:sp>
        <p:nvSpPr>
          <p:cNvPr id="21" name="Rechteck 20"/>
          <p:cNvSpPr/>
          <p:nvPr userDrawn="1"/>
        </p:nvSpPr>
        <p:spPr>
          <a:xfrm>
            <a:off x="0" y="0"/>
            <a:ext cx="12204000" cy="180000"/>
          </a:xfrm>
          <a:prstGeom prst="rect">
            <a:avLst/>
          </a:prstGeom>
          <a:solidFill>
            <a:srgbClr val="24246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8528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verzeichn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8"/>
          <p:cNvSpPr>
            <a:spLocks noGrp="1"/>
          </p:cNvSpPr>
          <p:nvPr>
            <p:ph type="body" sz="quarter" idx="15" hasCustomPrompt="1"/>
          </p:nvPr>
        </p:nvSpPr>
        <p:spPr>
          <a:xfrm>
            <a:off x="972000" y="1800000"/>
            <a:ext cx="10854000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13" name="Textplatzhalter 8"/>
          <p:cNvSpPr>
            <a:spLocks noGrp="1"/>
          </p:cNvSpPr>
          <p:nvPr>
            <p:ph type="body" sz="quarter" idx="16" hasCustomPrompt="1"/>
          </p:nvPr>
        </p:nvSpPr>
        <p:spPr>
          <a:xfrm>
            <a:off x="360000" y="1800000"/>
            <a:ext cx="432000" cy="432000"/>
          </a:xfr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bIns="25200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Tx/>
              <a:buFont typeface="Wingdings" panose="05000000000000000000" pitchFamily="2" charset="2"/>
              <a:buNone/>
              <a:tabLst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err="1"/>
              <a:t>Nr</a:t>
            </a:r>
            <a:endParaRPr lang="de-DE" dirty="0"/>
          </a:p>
        </p:txBody>
      </p:sp>
      <p:sp>
        <p:nvSpPr>
          <p:cNvPr id="25" name="Titelplatzhalt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>
              <a:defRPr>
                <a:solidFill>
                  <a:srgbClr val="04276E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0" name="Textplatzhalter 8"/>
          <p:cNvSpPr>
            <a:spLocks noGrp="1"/>
          </p:cNvSpPr>
          <p:nvPr>
            <p:ph type="body" sz="quarter" idx="17" hasCustomPrompt="1"/>
          </p:nvPr>
        </p:nvSpPr>
        <p:spPr>
          <a:xfrm>
            <a:off x="972000" y="2400000"/>
            <a:ext cx="10854000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1" name="Textplatzhalter 8"/>
          <p:cNvSpPr>
            <a:spLocks noGrp="1"/>
          </p:cNvSpPr>
          <p:nvPr>
            <p:ph type="body" sz="quarter" idx="18" hasCustomPrompt="1"/>
          </p:nvPr>
        </p:nvSpPr>
        <p:spPr>
          <a:xfrm>
            <a:off x="360000" y="2400000"/>
            <a:ext cx="432000" cy="432000"/>
          </a:xfr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bIns="25200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Tx/>
              <a:buFont typeface="Wingdings" panose="05000000000000000000" pitchFamily="2" charset="2"/>
              <a:buNone/>
              <a:tabLst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err="1"/>
              <a:t>Nr</a:t>
            </a:r>
            <a:endParaRPr lang="de-DE" dirty="0"/>
          </a:p>
        </p:txBody>
      </p:sp>
      <p:sp>
        <p:nvSpPr>
          <p:cNvPr id="32" name="Textplatzhalter 8"/>
          <p:cNvSpPr>
            <a:spLocks noGrp="1"/>
          </p:cNvSpPr>
          <p:nvPr>
            <p:ph type="body" sz="quarter" idx="19" hasCustomPrompt="1"/>
          </p:nvPr>
        </p:nvSpPr>
        <p:spPr>
          <a:xfrm>
            <a:off x="972000" y="3000000"/>
            <a:ext cx="10854000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3" name="Textplatzhalter 8"/>
          <p:cNvSpPr>
            <a:spLocks noGrp="1"/>
          </p:cNvSpPr>
          <p:nvPr>
            <p:ph type="body" sz="quarter" idx="20" hasCustomPrompt="1"/>
          </p:nvPr>
        </p:nvSpPr>
        <p:spPr>
          <a:xfrm>
            <a:off x="360000" y="3000000"/>
            <a:ext cx="432000" cy="432000"/>
          </a:xfr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bIns="25200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Tx/>
              <a:buFont typeface="Wingdings" panose="05000000000000000000" pitchFamily="2" charset="2"/>
              <a:buNone/>
              <a:tabLst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err="1"/>
              <a:t>Nr</a:t>
            </a:r>
            <a:endParaRPr lang="de-DE" dirty="0"/>
          </a:p>
        </p:txBody>
      </p:sp>
      <p:sp>
        <p:nvSpPr>
          <p:cNvPr id="34" name="Textplatzhalter 8"/>
          <p:cNvSpPr>
            <a:spLocks noGrp="1"/>
          </p:cNvSpPr>
          <p:nvPr>
            <p:ph type="body" sz="quarter" idx="21" hasCustomPrompt="1"/>
          </p:nvPr>
        </p:nvSpPr>
        <p:spPr>
          <a:xfrm>
            <a:off x="972000" y="3600000"/>
            <a:ext cx="10854000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5" name="Textplatzhalter 8"/>
          <p:cNvSpPr>
            <a:spLocks noGrp="1"/>
          </p:cNvSpPr>
          <p:nvPr>
            <p:ph type="body" sz="quarter" idx="22" hasCustomPrompt="1"/>
          </p:nvPr>
        </p:nvSpPr>
        <p:spPr>
          <a:xfrm>
            <a:off x="360000" y="3600000"/>
            <a:ext cx="432000" cy="432000"/>
          </a:xfr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bIns="25200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Tx/>
              <a:buFont typeface="Wingdings" panose="05000000000000000000" pitchFamily="2" charset="2"/>
              <a:buNone/>
              <a:tabLst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err="1"/>
              <a:t>Nr</a:t>
            </a:r>
            <a:endParaRPr lang="de-DE" dirty="0"/>
          </a:p>
        </p:txBody>
      </p:sp>
      <p:sp>
        <p:nvSpPr>
          <p:cNvPr id="36" name="Textplatzhalter 8"/>
          <p:cNvSpPr>
            <a:spLocks noGrp="1"/>
          </p:cNvSpPr>
          <p:nvPr>
            <p:ph type="body" sz="quarter" idx="23" hasCustomPrompt="1"/>
          </p:nvPr>
        </p:nvSpPr>
        <p:spPr>
          <a:xfrm>
            <a:off x="972000" y="4200000"/>
            <a:ext cx="10854000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7" name="Textplatzhalter 8"/>
          <p:cNvSpPr>
            <a:spLocks noGrp="1"/>
          </p:cNvSpPr>
          <p:nvPr>
            <p:ph type="body" sz="quarter" idx="24" hasCustomPrompt="1"/>
          </p:nvPr>
        </p:nvSpPr>
        <p:spPr>
          <a:xfrm>
            <a:off x="360000" y="4200000"/>
            <a:ext cx="432000" cy="432000"/>
          </a:xfr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bIns="25200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Tx/>
              <a:buFont typeface="Wingdings" panose="05000000000000000000" pitchFamily="2" charset="2"/>
              <a:buNone/>
              <a:tabLst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err="1"/>
              <a:t>Nr</a:t>
            </a:r>
            <a:endParaRPr lang="de-DE" dirty="0"/>
          </a:p>
        </p:txBody>
      </p:sp>
      <p:sp>
        <p:nvSpPr>
          <p:cNvPr id="38" name="Textplatzhalter 8"/>
          <p:cNvSpPr>
            <a:spLocks noGrp="1"/>
          </p:cNvSpPr>
          <p:nvPr>
            <p:ph type="body" sz="quarter" idx="25" hasCustomPrompt="1"/>
          </p:nvPr>
        </p:nvSpPr>
        <p:spPr>
          <a:xfrm>
            <a:off x="972000" y="4800000"/>
            <a:ext cx="10854000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39" name="Textplatzhalter 8"/>
          <p:cNvSpPr>
            <a:spLocks noGrp="1"/>
          </p:cNvSpPr>
          <p:nvPr>
            <p:ph type="body" sz="quarter" idx="26" hasCustomPrompt="1"/>
          </p:nvPr>
        </p:nvSpPr>
        <p:spPr>
          <a:xfrm>
            <a:off x="360000" y="4800000"/>
            <a:ext cx="432000" cy="432000"/>
          </a:xfr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bIns="25200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Tx/>
              <a:buFont typeface="Wingdings" panose="05000000000000000000" pitchFamily="2" charset="2"/>
              <a:buNone/>
              <a:tabLst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err="1"/>
              <a:t>Nr</a:t>
            </a:r>
            <a:endParaRPr lang="de-DE" dirty="0"/>
          </a:p>
        </p:txBody>
      </p:sp>
      <p:sp>
        <p:nvSpPr>
          <p:cNvPr id="40" name="Textplatzhalter 8"/>
          <p:cNvSpPr>
            <a:spLocks noGrp="1"/>
          </p:cNvSpPr>
          <p:nvPr>
            <p:ph type="body" sz="quarter" idx="27" hasCustomPrompt="1"/>
          </p:nvPr>
        </p:nvSpPr>
        <p:spPr>
          <a:xfrm>
            <a:off x="972000" y="5400000"/>
            <a:ext cx="10854000" cy="432000"/>
          </a:xfr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>
              <a:buNone/>
              <a:defRPr lang="de-DE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Inhalt ergänzen.</a:t>
            </a:r>
          </a:p>
        </p:txBody>
      </p:sp>
      <p:sp>
        <p:nvSpPr>
          <p:cNvPr id="41" name="Textplatzhalter 8"/>
          <p:cNvSpPr>
            <a:spLocks noGrp="1"/>
          </p:cNvSpPr>
          <p:nvPr>
            <p:ph type="body" sz="quarter" idx="28" hasCustomPrompt="1"/>
          </p:nvPr>
        </p:nvSpPr>
        <p:spPr>
          <a:xfrm>
            <a:off x="360000" y="5400000"/>
            <a:ext cx="432000" cy="432000"/>
          </a:xfr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none"/>
        </p:style>
        <p:txBody>
          <a:bodyPr bIns="25200" anchor="ctr" anchorCtr="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Tx/>
              <a:buFont typeface="Wingdings" panose="05000000000000000000" pitchFamily="2" charset="2"/>
              <a:buNone/>
              <a:tabLst/>
              <a:defRPr sz="1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err="1"/>
              <a:t>Nr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99236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sfolie mit rund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HEADLINE BEARBEITEN</a:t>
            </a:r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8" hasCustomPrompt="1"/>
          </p:nvPr>
        </p:nvSpPr>
        <p:spPr>
          <a:xfrm>
            <a:off x="1368000" y="1440000"/>
            <a:ext cx="1728000" cy="1728000"/>
          </a:xfrm>
        </p:spPr>
        <p:txBody>
          <a:bodyPr anchor="ctr" anchorCtr="1"/>
          <a:lstStyle>
            <a:lvl1pPr marL="0" indent="0" algn="l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 dirty="0"/>
              <a:t>Klick auf das Icon, um ein rundes Bild einzufügen. Wähle hierzu im Ordner </a:t>
            </a:r>
            <a:br>
              <a:rPr lang="de-DE" dirty="0"/>
            </a:br>
            <a:r>
              <a:rPr lang="de-DE" dirty="0"/>
              <a:t>“CC </a:t>
            </a:r>
            <a:r>
              <a:rPr lang="de-DE" dirty="0" err="1"/>
              <a:t>Powerpoint</a:t>
            </a:r>
            <a:r>
              <a:rPr lang="de-DE" dirty="0"/>
              <a:t> Grafiken -&gt; rund“ das gewünschte Bild aus.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334800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0" name="Bildplatzhalter 5"/>
          <p:cNvSpPr>
            <a:spLocks noGrp="1"/>
          </p:cNvSpPr>
          <p:nvPr>
            <p:ph type="pic" sz="quarter" idx="22" hasCustomPrompt="1"/>
          </p:nvPr>
        </p:nvSpPr>
        <p:spPr>
          <a:xfrm>
            <a:off x="9096167" y="1440000"/>
            <a:ext cx="1728000" cy="1728000"/>
          </a:xfrm>
        </p:spPr>
        <p:txBody>
          <a:bodyPr anchor="ctr" anchorCtr="1"/>
          <a:lstStyle>
            <a:lvl1pPr marL="0" indent="0" algn="l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 dirty="0"/>
              <a:t>Klick auf das Icon, um ein rundes Bild einzufügen. Wähle hierzu im Ordner </a:t>
            </a:r>
            <a:br>
              <a:rPr lang="de-DE" dirty="0"/>
            </a:br>
            <a:r>
              <a:rPr lang="de-DE" dirty="0"/>
              <a:t>“CC </a:t>
            </a:r>
            <a:r>
              <a:rPr lang="de-DE" dirty="0" err="1"/>
              <a:t>Powerpoint</a:t>
            </a:r>
            <a:r>
              <a:rPr lang="de-DE" dirty="0"/>
              <a:t> Grafiken -&gt; rund“ das gewünschte Bild aus.</a:t>
            </a:r>
          </a:p>
        </p:txBody>
      </p:sp>
      <p:sp>
        <p:nvSpPr>
          <p:cNvPr id="21" name="Textplatzhalt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088167" y="334800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2" name="Bildplatzhalter 5"/>
          <p:cNvSpPr>
            <a:spLocks noGrp="1"/>
          </p:cNvSpPr>
          <p:nvPr>
            <p:ph type="pic" sz="quarter" idx="24" hasCustomPrompt="1"/>
          </p:nvPr>
        </p:nvSpPr>
        <p:spPr>
          <a:xfrm>
            <a:off x="5236317" y="1440000"/>
            <a:ext cx="1728000" cy="1728000"/>
          </a:xfrm>
        </p:spPr>
        <p:txBody>
          <a:bodyPr anchor="ctr" anchorCtr="1"/>
          <a:lstStyle>
            <a:lvl1pPr marL="0" indent="0" algn="l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 dirty="0"/>
              <a:t>Klick auf das Icon, um ein rundes Bild einzufügen. Wähle hierzu im Ordner </a:t>
            </a:r>
            <a:br>
              <a:rPr lang="de-DE" dirty="0"/>
            </a:br>
            <a:r>
              <a:rPr lang="de-DE" dirty="0"/>
              <a:t>“CC </a:t>
            </a:r>
            <a:r>
              <a:rPr lang="de-DE" dirty="0" err="1"/>
              <a:t>Powerpoint</a:t>
            </a:r>
            <a:r>
              <a:rPr lang="de-DE" dirty="0"/>
              <a:t> Grafiken -&gt; rund“ das gewünschte Bild aus.</a:t>
            </a:r>
          </a:p>
        </p:txBody>
      </p:sp>
      <p:sp>
        <p:nvSpPr>
          <p:cNvPr id="23" name="Textplatzhalter 7"/>
          <p:cNvSpPr>
            <a:spLocks noGrp="1"/>
          </p:cNvSpPr>
          <p:nvPr>
            <p:ph type="body" sz="quarter" idx="25" hasCustomPrompt="1"/>
          </p:nvPr>
        </p:nvSpPr>
        <p:spPr>
          <a:xfrm>
            <a:off x="4228317" y="334800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4" name="Bildplatzhalter 5"/>
          <p:cNvSpPr>
            <a:spLocks noGrp="1"/>
          </p:cNvSpPr>
          <p:nvPr>
            <p:ph type="pic" sz="quarter" idx="26" hasCustomPrompt="1"/>
          </p:nvPr>
        </p:nvSpPr>
        <p:spPr>
          <a:xfrm>
            <a:off x="1368000" y="4013870"/>
            <a:ext cx="1728000" cy="1728000"/>
          </a:xfrm>
        </p:spPr>
        <p:txBody>
          <a:bodyPr anchor="ctr" anchorCtr="1"/>
          <a:lstStyle>
            <a:lvl1pPr marL="0" indent="0" algn="l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 dirty="0"/>
              <a:t>Klick auf das Icon, um ein rundes Bild einzufügen. Wähle hierzu im Ordner </a:t>
            </a:r>
            <a:br>
              <a:rPr lang="de-DE" dirty="0"/>
            </a:br>
            <a:r>
              <a:rPr lang="de-DE" dirty="0"/>
              <a:t>“CC </a:t>
            </a:r>
            <a:r>
              <a:rPr lang="de-DE" dirty="0" err="1"/>
              <a:t>Powerpoint</a:t>
            </a:r>
            <a:r>
              <a:rPr lang="de-DE" dirty="0"/>
              <a:t> Grafiken -&gt; rund“ das gewünschte Bild aus.</a:t>
            </a:r>
          </a:p>
        </p:txBody>
      </p:sp>
      <p:sp>
        <p:nvSpPr>
          <p:cNvPr id="25" name="Textplatzhalter 7"/>
          <p:cNvSpPr>
            <a:spLocks noGrp="1"/>
          </p:cNvSpPr>
          <p:nvPr>
            <p:ph type="body" sz="quarter" idx="27" hasCustomPrompt="1"/>
          </p:nvPr>
        </p:nvSpPr>
        <p:spPr>
          <a:xfrm>
            <a:off x="360000" y="592187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6" name="Bildplatzhalter 5"/>
          <p:cNvSpPr>
            <a:spLocks noGrp="1"/>
          </p:cNvSpPr>
          <p:nvPr>
            <p:ph type="pic" sz="quarter" idx="28" hasCustomPrompt="1"/>
          </p:nvPr>
        </p:nvSpPr>
        <p:spPr>
          <a:xfrm>
            <a:off x="9096167" y="4013870"/>
            <a:ext cx="1728000" cy="1728000"/>
          </a:xfrm>
        </p:spPr>
        <p:txBody>
          <a:bodyPr anchor="ctr" anchorCtr="1"/>
          <a:lstStyle>
            <a:lvl1pPr marL="0" indent="0" algn="l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 dirty="0"/>
              <a:t>Klick auf das Icon, um ein rundes Bild einzufügen. Wähle hierzu im Ordner </a:t>
            </a:r>
            <a:br>
              <a:rPr lang="de-DE" dirty="0"/>
            </a:br>
            <a:r>
              <a:rPr lang="de-DE" dirty="0"/>
              <a:t>“CC </a:t>
            </a:r>
            <a:r>
              <a:rPr lang="de-DE" dirty="0" err="1"/>
              <a:t>Powerpoint</a:t>
            </a:r>
            <a:r>
              <a:rPr lang="de-DE" dirty="0"/>
              <a:t> Grafiken -&gt; rund“ das gewünschte Bild aus.</a:t>
            </a:r>
          </a:p>
        </p:txBody>
      </p:sp>
      <p:sp>
        <p:nvSpPr>
          <p:cNvPr id="27" name="Textplatzhalter 7"/>
          <p:cNvSpPr>
            <a:spLocks noGrp="1"/>
          </p:cNvSpPr>
          <p:nvPr>
            <p:ph type="body" sz="quarter" idx="29" hasCustomPrompt="1"/>
          </p:nvPr>
        </p:nvSpPr>
        <p:spPr>
          <a:xfrm>
            <a:off x="8088167" y="592187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8" name="Bildplatzhalter 5"/>
          <p:cNvSpPr>
            <a:spLocks noGrp="1"/>
          </p:cNvSpPr>
          <p:nvPr>
            <p:ph type="pic" sz="quarter" idx="30" hasCustomPrompt="1"/>
          </p:nvPr>
        </p:nvSpPr>
        <p:spPr>
          <a:xfrm>
            <a:off x="5236317" y="4013870"/>
            <a:ext cx="1728000" cy="1728000"/>
          </a:xfrm>
        </p:spPr>
        <p:txBody>
          <a:bodyPr anchor="ctr" anchorCtr="1"/>
          <a:lstStyle>
            <a:lvl1pPr marL="0" indent="0" algn="l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 dirty="0"/>
              <a:t>Klick auf das Icon, um ein rundes Bild einzufügen. Wähle hierzu im Ordner </a:t>
            </a:r>
            <a:br>
              <a:rPr lang="de-DE" dirty="0"/>
            </a:br>
            <a:r>
              <a:rPr lang="de-DE" dirty="0"/>
              <a:t>“CC </a:t>
            </a:r>
            <a:r>
              <a:rPr lang="de-DE" dirty="0" err="1"/>
              <a:t>Powerpoint</a:t>
            </a:r>
            <a:r>
              <a:rPr lang="de-DE" dirty="0"/>
              <a:t> Grafiken -&gt; rund“ das gewünschte Bild aus.</a:t>
            </a:r>
          </a:p>
        </p:txBody>
      </p:sp>
      <p:sp>
        <p:nvSpPr>
          <p:cNvPr id="29" name="Textplatzhalter 7"/>
          <p:cNvSpPr>
            <a:spLocks noGrp="1"/>
          </p:cNvSpPr>
          <p:nvPr>
            <p:ph type="body" sz="quarter" idx="31" hasCustomPrompt="1"/>
          </p:nvPr>
        </p:nvSpPr>
        <p:spPr>
          <a:xfrm>
            <a:off x="4228317" y="592187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</p:spTree>
    <p:extLst>
      <p:ext uri="{BB962C8B-B14F-4D97-AF65-F5344CB8AC3E}">
        <p14:creationId xmlns:p14="http://schemas.microsoft.com/office/powerpoint/2010/main" val="232775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Übersichtsfolie mit runden Bil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Headline bearbeiten</a:t>
            </a:r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8"/>
          </p:nvPr>
        </p:nvSpPr>
        <p:spPr>
          <a:xfrm>
            <a:off x="1368000" y="1440000"/>
            <a:ext cx="1728000" cy="1728000"/>
          </a:xfrm>
          <a:prstGeom prst="ellipse">
            <a:avLst/>
          </a:prstGeom>
        </p:spPr>
        <p:txBody>
          <a:bodyPr anchor="ctr" anchorCtr="1"/>
          <a:lstStyle>
            <a:lvl1pPr marL="0" indent="0" algn="ctr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21" hasCustomPrompt="1"/>
          </p:nvPr>
        </p:nvSpPr>
        <p:spPr>
          <a:xfrm>
            <a:off x="360000" y="334800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0" name="Bildplatzhalter 5"/>
          <p:cNvSpPr>
            <a:spLocks noGrp="1"/>
          </p:cNvSpPr>
          <p:nvPr>
            <p:ph type="pic" sz="quarter" idx="22"/>
          </p:nvPr>
        </p:nvSpPr>
        <p:spPr>
          <a:xfrm>
            <a:off x="9096167" y="1440000"/>
            <a:ext cx="1728000" cy="1728000"/>
          </a:xfrm>
          <a:prstGeom prst="ellipse">
            <a:avLst/>
          </a:prstGeom>
        </p:spPr>
        <p:txBody>
          <a:bodyPr anchor="ctr" anchorCtr="1"/>
          <a:lstStyle>
            <a:lvl1pPr marL="0" indent="0" algn="ctr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1" name="Textplatzhalter 7"/>
          <p:cNvSpPr>
            <a:spLocks noGrp="1"/>
          </p:cNvSpPr>
          <p:nvPr>
            <p:ph type="body" sz="quarter" idx="23" hasCustomPrompt="1"/>
          </p:nvPr>
        </p:nvSpPr>
        <p:spPr>
          <a:xfrm>
            <a:off x="8088167" y="334800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2" name="Bildplatzhalter 5"/>
          <p:cNvSpPr>
            <a:spLocks noGrp="1"/>
          </p:cNvSpPr>
          <p:nvPr>
            <p:ph type="pic" sz="quarter" idx="24"/>
          </p:nvPr>
        </p:nvSpPr>
        <p:spPr>
          <a:xfrm>
            <a:off x="5236317" y="1440000"/>
            <a:ext cx="1728000" cy="1728000"/>
          </a:xfrm>
          <a:prstGeom prst="ellipse">
            <a:avLst/>
          </a:prstGeom>
        </p:spPr>
        <p:txBody>
          <a:bodyPr anchor="ctr" anchorCtr="1"/>
          <a:lstStyle>
            <a:lvl1pPr marL="0" indent="0" algn="ctr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3" name="Textplatzhalter 7"/>
          <p:cNvSpPr>
            <a:spLocks noGrp="1"/>
          </p:cNvSpPr>
          <p:nvPr>
            <p:ph type="body" sz="quarter" idx="25" hasCustomPrompt="1"/>
          </p:nvPr>
        </p:nvSpPr>
        <p:spPr>
          <a:xfrm>
            <a:off x="4228317" y="334800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4" name="Bildplatzhalter 5"/>
          <p:cNvSpPr>
            <a:spLocks noGrp="1"/>
          </p:cNvSpPr>
          <p:nvPr>
            <p:ph type="pic" sz="quarter" idx="26"/>
          </p:nvPr>
        </p:nvSpPr>
        <p:spPr>
          <a:xfrm>
            <a:off x="1368000" y="4013870"/>
            <a:ext cx="1728000" cy="1728000"/>
          </a:xfrm>
          <a:prstGeom prst="ellipse">
            <a:avLst/>
          </a:prstGeom>
        </p:spPr>
        <p:txBody>
          <a:bodyPr anchor="ctr" anchorCtr="1"/>
          <a:lstStyle>
            <a:lvl1pPr marL="0" indent="0" algn="ctr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5" name="Textplatzhalter 7"/>
          <p:cNvSpPr>
            <a:spLocks noGrp="1"/>
          </p:cNvSpPr>
          <p:nvPr>
            <p:ph type="body" sz="quarter" idx="27" hasCustomPrompt="1"/>
          </p:nvPr>
        </p:nvSpPr>
        <p:spPr>
          <a:xfrm>
            <a:off x="360000" y="592187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6" name="Bildplatzhalter 5"/>
          <p:cNvSpPr>
            <a:spLocks noGrp="1"/>
          </p:cNvSpPr>
          <p:nvPr>
            <p:ph type="pic" sz="quarter" idx="28"/>
          </p:nvPr>
        </p:nvSpPr>
        <p:spPr>
          <a:xfrm>
            <a:off x="9096167" y="4013870"/>
            <a:ext cx="1728000" cy="1728000"/>
          </a:xfrm>
          <a:prstGeom prst="ellipse">
            <a:avLst/>
          </a:prstGeom>
        </p:spPr>
        <p:txBody>
          <a:bodyPr anchor="ctr" anchorCtr="1"/>
          <a:lstStyle>
            <a:lvl1pPr marL="0" indent="0" algn="ctr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7" name="Textplatzhalter 7"/>
          <p:cNvSpPr>
            <a:spLocks noGrp="1"/>
          </p:cNvSpPr>
          <p:nvPr>
            <p:ph type="body" sz="quarter" idx="29" hasCustomPrompt="1"/>
          </p:nvPr>
        </p:nvSpPr>
        <p:spPr>
          <a:xfrm>
            <a:off x="8088167" y="592187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  <p:sp>
        <p:nvSpPr>
          <p:cNvPr id="28" name="Bildplatzhalter 5"/>
          <p:cNvSpPr>
            <a:spLocks noGrp="1"/>
          </p:cNvSpPr>
          <p:nvPr>
            <p:ph type="pic" sz="quarter" idx="30"/>
          </p:nvPr>
        </p:nvSpPr>
        <p:spPr>
          <a:xfrm>
            <a:off x="5236317" y="4013870"/>
            <a:ext cx="1728000" cy="1728000"/>
          </a:xfrm>
          <a:prstGeom prst="ellipse">
            <a:avLst/>
          </a:prstGeom>
        </p:spPr>
        <p:txBody>
          <a:bodyPr anchor="ctr" anchorCtr="1"/>
          <a:lstStyle>
            <a:lvl1pPr marL="0" indent="0" algn="ctr">
              <a:buFont typeface="Arial"/>
              <a:buNone/>
              <a:defRPr sz="1200" baseline="0">
                <a:solidFill>
                  <a:srgbClr val="F5A748"/>
                </a:solidFill>
              </a:defRPr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9" name="Textplatzhalter 7"/>
          <p:cNvSpPr>
            <a:spLocks noGrp="1"/>
          </p:cNvSpPr>
          <p:nvPr>
            <p:ph type="body" sz="quarter" idx="31" hasCustomPrompt="1"/>
          </p:nvPr>
        </p:nvSpPr>
        <p:spPr>
          <a:xfrm>
            <a:off x="4228317" y="5921870"/>
            <a:ext cx="3744000" cy="197490"/>
          </a:xfrm>
        </p:spPr>
        <p:txBody>
          <a:bodyPr anchor="t" anchorCtr="0">
            <a:sp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6"/>
                </a:solidFill>
              </a:defRPr>
            </a:lvl1pPr>
            <a:lvl2pPr marL="457200" indent="0" algn="ctr">
              <a:buFont typeface="Arial"/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de-DE" dirty="0"/>
              <a:t>Ergänze hier den Inhalt</a:t>
            </a:r>
          </a:p>
        </p:txBody>
      </p:sp>
    </p:spTree>
    <p:extLst>
      <p:ext uri="{BB962C8B-B14F-4D97-AF65-F5344CB8AC3E}">
        <p14:creationId xmlns:p14="http://schemas.microsoft.com/office/powerpoint/2010/main" val="225547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6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80000"/>
            <a:ext cx="12186000" cy="6678000"/>
          </a:xfrm>
          <a:noFill/>
          <a:ln>
            <a:noFill/>
          </a:ln>
        </p:spPr>
        <p:txBody>
          <a:bodyPr rIns="360000" anchor="ctr"/>
          <a:lstStyle>
            <a:lvl1pPr marL="0" indent="0" algn="r">
              <a:buNone/>
              <a:defRPr sz="1400" baseline="0">
                <a:solidFill>
                  <a:srgbClr val="F5A748"/>
                </a:solidFill>
              </a:defRPr>
            </a:lvl1pPr>
          </a:lstStyle>
          <a:p>
            <a:r>
              <a:rPr lang="de-DE" dirty="0"/>
              <a:t>Bild auf Platzhalter ziehen oder durch </a:t>
            </a:r>
            <a:br>
              <a:rPr lang="de-DE" dirty="0"/>
            </a:br>
            <a:r>
              <a:rPr lang="de-DE" dirty="0"/>
              <a:t>Klicken auf Symbol hinzufügen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4"/>
          </p:nvPr>
        </p:nvSpPr>
        <p:spPr>
          <a:xfrm>
            <a:off x="0" y="894413"/>
            <a:ext cx="6098400" cy="5454000"/>
          </a:xfrm>
          <a:solidFill>
            <a:schemeClr val="bg1">
              <a:alpha val="65000"/>
            </a:schemeClr>
          </a:solidFill>
        </p:spPr>
        <p:txBody>
          <a:bodyPr lIns="360000" rIns="360000" bIns="324000" anchor="b" anchorCtr="0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60000" y="1260000"/>
            <a:ext cx="5739175" cy="365600"/>
          </a:xfrm>
        </p:spPr>
        <p:txBody>
          <a:bodyPr rIns="360000" anchor="t" anchorCtr="0">
            <a:spAutoFit/>
          </a:bodyPr>
          <a:lstStyle>
            <a:lvl1pPr>
              <a:defRPr>
                <a:solidFill>
                  <a:srgbClr val="04276E"/>
                </a:solidFill>
              </a:defRPr>
            </a:lvl1pPr>
          </a:lstStyle>
          <a:p>
            <a:r>
              <a:rPr lang="de-DE" dirty="0"/>
              <a:t>Headline BEARBEITEN</a:t>
            </a:r>
          </a:p>
        </p:txBody>
      </p:sp>
    </p:spTree>
    <p:extLst>
      <p:ext uri="{BB962C8B-B14F-4D97-AF65-F5344CB8AC3E}">
        <p14:creationId xmlns:p14="http://schemas.microsoft.com/office/powerpoint/2010/main" val="1581914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ennfolie ohn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0" y="890588"/>
            <a:ext cx="6099175" cy="1057447"/>
          </a:xfrm>
          <a:solidFill>
            <a:schemeClr val="bg1">
              <a:alpha val="65000"/>
            </a:schemeClr>
          </a:solidFill>
        </p:spPr>
        <p:txBody>
          <a:bodyPr wrap="square" lIns="360000" tIns="360000" rIns="360000" bIns="324000" anchor="t" anchorCtr="0">
            <a:spAutoFit/>
          </a:bodyPr>
          <a:lstStyle>
            <a:lvl1pPr>
              <a:defRPr>
                <a:solidFill>
                  <a:srgbClr val="04276E"/>
                </a:solidFill>
              </a:defRPr>
            </a:lvl1pPr>
          </a:lstStyle>
          <a:p>
            <a:r>
              <a:rPr lang="de-DE" dirty="0"/>
              <a:t>Headline BEARBEITEN</a:t>
            </a:r>
          </a:p>
        </p:txBody>
      </p:sp>
    </p:spTree>
    <p:extLst>
      <p:ext uri="{BB962C8B-B14F-4D97-AF65-F5344CB8AC3E}">
        <p14:creationId xmlns:p14="http://schemas.microsoft.com/office/powerpoint/2010/main" val="2917717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11466000" cy="792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de-DE" dirty="0"/>
              <a:t>Headline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60000" y="1440000"/>
            <a:ext cx="11466000" cy="4896000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Erste Ebene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hteck 6"/>
          <p:cNvSpPr/>
          <p:nvPr userDrawn="1"/>
        </p:nvSpPr>
        <p:spPr>
          <a:xfrm>
            <a:off x="0" y="0"/>
            <a:ext cx="12204000" cy="180000"/>
          </a:xfrm>
          <a:prstGeom prst="rect">
            <a:avLst/>
          </a:prstGeom>
          <a:solidFill>
            <a:srgbClr val="24246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031D53"/>
              </a:solidFill>
            </a:endParaRPr>
          </a:p>
        </p:txBody>
      </p:sp>
      <p:sp>
        <p:nvSpPr>
          <p:cNvPr id="8" name="Datumsplatzhalter 2"/>
          <p:cNvSpPr txBox="1">
            <a:spLocks/>
          </p:cNvSpPr>
          <p:nvPr userDrawn="1"/>
        </p:nvSpPr>
        <p:spPr>
          <a:xfrm>
            <a:off x="360000" y="6492875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 baseline="0">
                <a:solidFill>
                  <a:srgbClr val="59595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accent6">
                    <a:lumMod val="75000"/>
                  </a:schemeClr>
                </a:solidFill>
              </a:rPr>
              <a:t>COSMO CONSULT-Gruppe</a:t>
            </a:r>
          </a:p>
        </p:txBody>
      </p:sp>
      <p:sp>
        <p:nvSpPr>
          <p:cNvPr id="9" name="Datumsplatzhalter 2">
            <a:extLst>
              <a:ext uri="{FF2B5EF4-FFF2-40B4-BE49-F238E27FC236}">
                <a16:creationId xmlns:a16="http://schemas.microsoft.com/office/drawing/2014/main" id="{4DD4CFA6-A402-45BF-8B96-592F0058FB7A}"/>
              </a:ext>
            </a:extLst>
          </p:cNvPr>
          <p:cNvSpPr txBox="1">
            <a:spLocks/>
          </p:cNvSpPr>
          <p:nvPr userDrawn="1"/>
        </p:nvSpPr>
        <p:spPr>
          <a:xfrm>
            <a:off x="9088802" y="6492875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l" defTabSz="914400" rtl="0" eaLnBrk="1" latinLnBrk="0" hangingPunct="1">
              <a:defRPr sz="1200" kern="1200" baseline="0">
                <a:solidFill>
                  <a:srgbClr val="595959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6960AFA3-5DC4-47F0-B10D-7AB777727F00}" type="slidenum">
              <a:rPr lang="de-DE" smtClean="0">
                <a:solidFill>
                  <a:schemeClr val="accent6">
                    <a:lumMod val="75000"/>
                  </a:schemeClr>
                </a:solidFill>
              </a:rPr>
              <a:pPr algn="r"/>
              <a:t>‹Nr.›</a:t>
            </a:fld>
            <a:endParaRPr lang="de-DE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711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730" r:id="rId2"/>
    <p:sldLayoutId id="2147483649" r:id="rId3"/>
    <p:sldLayoutId id="2147483706" r:id="rId4"/>
    <p:sldLayoutId id="2147483685" r:id="rId5"/>
    <p:sldLayoutId id="2147483689" r:id="rId6"/>
    <p:sldLayoutId id="2147483729" r:id="rId7"/>
    <p:sldLayoutId id="2147483654" r:id="rId8"/>
    <p:sldLayoutId id="2147483692" r:id="rId9"/>
    <p:sldLayoutId id="2147483650" r:id="rId10"/>
    <p:sldLayoutId id="2147483690" r:id="rId11"/>
    <p:sldLayoutId id="2147483679" r:id="rId12"/>
    <p:sldLayoutId id="2147483702" r:id="rId13"/>
    <p:sldLayoutId id="2147483703" r:id="rId14"/>
    <p:sldLayoutId id="2147483705" r:id="rId15"/>
    <p:sldLayoutId id="2147483704" r:id="rId16"/>
    <p:sldLayoutId id="2147483691" r:id="rId17"/>
    <p:sldLayoutId id="2147483693" r:id="rId18"/>
    <p:sldLayoutId id="2147483696" r:id="rId19"/>
    <p:sldLayoutId id="2147483713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b="0" i="0" kern="1200" cap="none" baseline="0">
          <a:solidFill>
            <a:srgbClr val="24246C"/>
          </a:solidFill>
          <a:latin typeface="Calibri Light"/>
          <a:ea typeface="+mj-ea"/>
          <a:cs typeface="Calibri Light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F5A748"/>
        </a:buClr>
        <a:buSzPct val="100000"/>
        <a:buFontTx/>
        <a:buBlip>
          <a:blip r:embed="rId22"/>
        </a:buBlip>
        <a:defRPr sz="1800" b="0" i="0" kern="1200">
          <a:solidFill>
            <a:schemeClr val="tx1"/>
          </a:solidFill>
          <a:latin typeface="Calibri Light"/>
          <a:ea typeface="+mn-ea"/>
          <a:cs typeface="Calibri Light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rgbClr val="04276E"/>
        </a:buClr>
        <a:buFontTx/>
        <a:buBlip>
          <a:blip r:embed="rId23"/>
        </a:buBlip>
        <a:defRPr sz="1600" b="0" i="0" kern="1200" baseline="0">
          <a:solidFill>
            <a:schemeClr val="tx1"/>
          </a:solidFill>
          <a:latin typeface="Calibri Light"/>
          <a:ea typeface="+mn-ea"/>
          <a:cs typeface="Calibri Light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6">
            <a:lumMod val="75000"/>
          </a:schemeClr>
        </a:buClr>
        <a:buFont typeface="Lucida Grande"/>
        <a:buChar char="∙"/>
        <a:defRPr sz="1400" b="0" i="0" kern="1200">
          <a:solidFill>
            <a:schemeClr val="tx1"/>
          </a:solidFill>
          <a:latin typeface="Calibri Light"/>
          <a:ea typeface="+mn-ea"/>
          <a:cs typeface="Calibri Light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6">
            <a:lumMod val="75000"/>
          </a:schemeClr>
        </a:buClr>
        <a:buFont typeface="Lucida Grande"/>
        <a:buChar char="∙"/>
        <a:defRPr sz="1200" b="0" i="0" kern="1200" baseline="0">
          <a:solidFill>
            <a:schemeClr val="tx1"/>
          </a:solidFill>
          <a:latin typeface="Calibri Light"/>
          <a:ea typeface="+mn-ea"/>
          <a:cs typeface="Calibri Light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6">
            <a:lumMod val="75000"/>
          </a:schemeClr>
        </a:buClr>
        <a:buFont typeface="Lucida Grande"/>
        <a:buChar char="∙"/>
        <a:defRPr sz="1200" b="0" i="0" kern="1200">
          <a:solidFill>
            <a:schemeClr val="tx1"/>
          </a:solidFill>
          <a:latin typeface="Calibri Light"/>
          <a:ea typeface="+mn-ea"/>
          <a:cs typeface="Calibri Ligh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hyperlink" Target="https://code.visualstudio.com/" TargetMode="External"/><Relationship Id="rId7" Type="http://schemas.openxmlformats.org/officeDocument/2006/relationships/image" Target="../media/image29.png"/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8.png"/><Relationship Id="rId5" Type="http://schemas.openxmlformats.org/officeDocument/2006/relationships/hyperlink" Target="https://teams.microsoft.com/l/channel/19:74fa247144a041c097a816da71f477de@thread.skype/Microsoft%20AL?groupId=d270d181-b4fd-4456-98a5-40120943efbc&amp;tenantId=94d30528-464f-45a5-a95e-816428f57b90" TargetMode="External"/><Relationship Id="rId4" Type="http://schemas.openxmlformats.org/officeDocument/2006/relationships/hyperlink" Target="https://git-scm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andrzejzwierzchowski.al-code-outline#overview" TargetMode="External"/><Relationship Id="rId7" Type="http://schemas.openxmlformats.org/officeDocument/2006/relationships/image" Target="../media/image33.png"/><Relationship Id="rId2" Type="http://schemas.openxmlformats.org/officeDocument/2006/relationships/hyperlink" Target="https://marketplace.visualstudio.com/items?itemName=rasmus.al-formatter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hyperlink" Target="https://sources.cosmoconsult.com/opensource/mmegel2065/al-utils.gi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35.emf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sources.cosmoconsult.com/opensource/mmegel2065/development-process.git" TargetMode="Externa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hyperlink" Target="https://teams.microsoft.com/l/channel/19:74fa247144a041c097a816da71f477de@thread.skype/Microsoft%20AL?groupId=d270d181-b4fd-4456-98a5-40120943efbc&amp;tenantId=94d30528-464f-45a5-a95e-816428f57b9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9">
            <a:extLst>
              <a:ext uri="{FF2B5EF4-FFF2-40B4-BE49-F238E27FC236}">
                <a16:creationId xmlns:a16="http://schemas.microsoft.com/office/drawing/2014/main" id="{A0D2479C-B884-4734-A0FA-29649748EB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52" r="152"/>
          <a:stretch>
            <a:fillRect/>
          </a:stretch>
        </p:blipFill>
        <p:spPr>
          <a:xfrm>
            <a:off x="0" y="180000"/>
            <a:ext cx="12186000" cy="667800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D2CD0E42-F86D-41C7-9179-5BFD60248113}"/>
              </a:ext>
            </a:extLst>
          </p:cNvPr>
          <p:cNvSpPr>
            <a:spLocks/>
          </p:cNvSpPr>
          <p:nvPr/>
        </p:nvSpPr>
        <p:spPr bwMode="auto">
          <a:xfrm>
            <a:off x="-3" y="179108"/>
            <a:ext cx="6591501" cy="6695823"/>
          </a:xfrm>
          <a:custGeom>
            <a:avLst/>
            <a:gdLst>
              <a:gd name="T0" fmla="*/ 1609 w 1609"/>
              <a:gd name="T1" fmla="*/ 307 h 1638"/>
              <a:gd name="T2" fmla="*/ 1529 w 1609"/>
              <a:gd name="T3" fmla="*/ 513 h 1638"/>
              <a:gd name="T4" fmla="*/ 881 w 1609"/>
              <a:gd name="T5" fmla="*/ 1473 h 1638"/>
              <a:gd name="T6" fmla="*/ 583 w 1609"/>
              <a:gd name="T7" fmla="*/ 1638 h 1638"/>
              <a:gd name="T8" fmla="*/ 0 w 1609"/>
              <a:gd name="T9" fmla="*/ 1635 h 1638"/>
              <a:gd name="T10" fmla="*/ 0 w 1609"/>
              <a:gd name="T11" fmla="*/ 0 h 1638"/>
              <a:gd name="T12" fmla="*/ 1313 w 1609"/>
              <a:gd name="T13" fmla="*/ 0 h 1638"/>
              <a:gd name="T14" fmla="*/ 1313 w 1609"/>
              <a:gd name="T15" fmla="*/ 1 h 1638"/>
              <a:gd name="T16" fmla="*/ 1609 w 1609"/>
              <a:gd name="T17" fmla="*/ 307 h 1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09" h="1638">
                <a:moveTo>
                  <a:pt x="1609" y="307"/>
                </a:moveTo>
                <a:cubicBezTo>
                  <a:pt x="1609" y="387"/>
                  <a:pt x="1576" y="443"/>
                  <a:pt x="1529" y="513"/>
                </a:cubicBezTo>
                <a:cubicBezTo>
                  <a:pt x="1481" y="586"/>
                  <a:pt x="922" y="1419"/>
                  <a:pt x="881" y="1473"/>
                </a:cubicBezTo>
                <a:cubicBezTo>
                  <a:pt x="818" y="1556"/>
                  <a:pt x="709" y="1638"/>
                  <a:pt x="583" y="1638"/>
                </a:cubicBezTo>
                <a:cubicBezTo>
                  <a:pt x="458" y="1638"/>
                  <a:pt x="0" y="1635"/>
                  <a:pt x="0" y="1635"/>
                </a:cubicBezTo>
                <a:cubicBezTo>
                  <a:pt x="0" y="0"/>
                  <a:pt x="0" y="0"/>
                  <a:pt x="0" y="0"/>
                </a:cubicBezTo>
                <a:cubicBezTo>
                  <a:pt x="1313" y="0"/>
                  <a:pt x="1313" y="0"/>
                  <a:pt x="1313" y="0"/>
                </a:cubicBezTo>
                <a:cubicBezTo>
                  <a:pt x="1313" y="1"/>
                  <a:pt x="1313" y="1"/>
                  <a:pt x="1313" y="1"/>
                </a:cubicBezTo>
                <a:cubicBezTo>
                  <a:pt x="1478" y="6"/>
                  <a:pt x="1609" y="141"/>
                  <a:pt x="1609" y="307"/>
                </a:cubicBezTo>
                <a:close/>
              </a:path>
            </a:pathLst>
          </a:custGeom>
          <a:solidFill>
            <a:schemeClr val="bg1"/>
          </a:solidFill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24" y="792400"/>
            <a:ext cx="3898125" cy="1260000"/>
          </a:xfrm>
          <a:prstGeom prst="rect">
            <a:avLst/>
          </a:prstGeom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58776" y="3065693"/>
            <a:ext cx="4560358" cy="1049106"/>
          </a:xfrm>
          <a:noFill/>
        </p:spPr>
        <p:txBody>
          <a:bodyPr/>
          <a:lstStyle/>
          <a:p>
            <a:pPr algn="ctr"/>
            <a:r>
              <a:rPr lang="de-DE" noProof="1"/>
              <a:t>DevOps</a:t>
            </a:r>
            <a:br>
              <a:rPr lang="de-DE" sz="2600" noProof="1"/>
            </a:br>
            <a:r>
              <a:rPr lang="de-DE" sz="2400" dirty="0">
                <a:solidFill>
                  <a:schemeClr val="accent5"/>
                </a:solidFill>
                <a:latin typeface="Calibri" pitchFamily="34" charset="0"/>
                <a:cs typeface="Calibri" pitchFamily="34" charset="0"/>
              </a:rPr>
              <a:t>Gap-Development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49155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platzhalter 14">
            <a:extLst>
              <a:ext uri="{FF2B5EF4-FFF2-40B4-BE49-F238E27FC236}">
                <a16:creationId xmlns:a16="http://schemas.microsoft.com/office/drawing/2014/main" id="{43A31163-8069-41F1-9A45-2DD756BEC71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" r="52"/>
          <a:stretch>
            <a:fillRect/>
          </a:stretch>
        </p:blipFill>
        <p:spPr/>
      </p:pic>
      <p:sp>
        <p:nvSpPr>
          <p:cNvPr id="7" name="Textplatzhalter 6">
            <a:extLst>
              <a:ext uri="{FF2B5EF4-FFF2-40B4-BE49-F238E27FC236}">
                <a16:creationId xmlns:a16="http://schemas.microsoft.com/office/drawing/2014/main" id="{AF095994-DFEE-4467-BFBF-37A4244172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 Workshop-VM / Workshop-Computer </a:t>
            </a:r>
            <a:br>
              <a:rPr lang="en-US" dirty="0"/>
            </a:br>
            <a:r>
              <a:rPr lang="en-US" i="1" dirty="0"/>
              <a:t>follow the instructions of the Boarding Pass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de-DE" b="1" i="1" dirty="0"/>
              <a:t>	Visual Studio Code</a:t>
            </a:r>
          </a:p>
          <a:p>
            <a:pPr marL="0" indent="0">
              <a:buNone/>
            </a:pPr>
            <a:r>
              <a:rPr lang="de-DE" sz="1400" i="1" dirty="0"/>
              <a:t>	</a:t>
            </a:r>
            <a:r>
              <a:rPr lang="de-DE" dirty="0">
                <a:hlinkClick r:id="rId3"/>
              </a:rPr>
              <a:t>https://</a:t>
            </a:r>
            <a:r>
              <a:rPr lang="de-DE" b="1" dirty="0">
                <a:hlinkClick r:id="rId3"/>
              </a:rPr>
              <a:t>code.visualstudio.com</a:t>
            </a:r>
            <a:endParaRPr lang="de-DE" b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de-DE" b="1" i="1" dirty="0"/>
              <a:t>	</a:t>
            </a:r>
            <a:r>
              <a:rPr lang="de-DE" b="1" i="1" dirty="0" err="1"/>
              <a:t>Git</a:t>
            </a:r>
            <a:endParaRPr lang="de-DE" b="1" i="1" dirty="0"/>
          </a:p>
          <a:p>
            <a:pPr marL="0" indent="0">
              <a:buNone/>
            </a:pPr>
            <a:r>
              <a:rPr lang="de-DE" sz="1400" i="1" dirty="0"/>
              <a:t>	</a:t>
            </a:r>
            <a:r>
              <a:rPr lang="de-DE" dirty="0">
                <a:hlinkClick r:id="rId4"/>
              </a:rPr>
              <a:t>https://</a:t>
            </a:r>
            <a:r>
              <a:rPr lang="de-DE" b="1" dirty="0">
                <a:hlinkClick r:id="rId4"/>
              </a:rPr>
              <a:t>git-scm.com</a:t>
            </a:r>
            <a:endParaRPr lang="de-DE" b="1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b="1" dirty="0"/>
              <a:t>	Competence Team </a:t>
            </a:r>
            <a:r>
              <a:rPr lang="de-DE" b="1" dirty="0" err="1"/>
              <a:t>DevTech</a:t>
            </a:r>
            <a:endParaRPr lang="de-DE" b="1" dirty="0"/>
          </a:p>
          <a:p>
            <a:pPr marL="0" indent="0">
              <a:buNone/>
            </a:pPr>
            <a:r>
              <a:rPr lang="de-DE" sz="1400" b="1" i="1" dirty="0">
                <a:sym typeface="Wingdings" panose="05000000000000000000" pitchFamily="2" charset="2"/>
              </a:rPr>
              <a:t>	</a:t>
            </a:r>
            <a:r>
              <a:rPr lang="de-DE" b="1" dirty="0">
                <a:sym typeface="Wingdings" panose="05000000000000000000" pitchFamily="2" charset="2"/>
                <a:hlinkClick r:id="rId5"/>
              </a:rPr>
              <a:t>Microsoft AL</a:t>
            </a:r>
            <a:endParaRPr lang="de-DE" dirty="0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3CEF4F3-EDB6-4D54-A8FD-A52FF372D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Prerequisite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3D04F8E-C1FF-4C8A-B92E-DD5EA37E746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5196210"/>
            <a:ext cx="811536" cy="81153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04C80DE-42D8-4F1A-9552-64CB3D56DE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0000" y="3004275"/>
            <a:ext cx="811536" cy="61713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A9EA3A11-06EC-4849-80C2-D3F27A69588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001" t="-28948" r="-10001" b="-28948"/>
          <a:stretch/>
        </p:blipFill>
        <p:spPr>
          <a:xfrm>
            <a:off x="358464" y="4335826"/>
            <a:ext cx="811536" cy="450853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6795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4ACDBB82-7018-400D-8420-DF6BCF914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VS Code</a:t>
            </a:r>
            <a:br>
              <a:rPr lang="en-US" dirty="0"/>
            </a:br>
            <a:r>
              <a:rPr lang="en-US" dirty="0">
                <a:solidFill>
                  <a:srgbClr val="F5A748"/>
                </a:solidFill>
              </a:rPr>
              <a:t>Useful Extensions</a:t>
            </a:r>
            <a:endParaRPr lang="en-US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CE7AC42-A5E8-431C-AFB3-1CB4EAC7F1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AL Formatter</a:t>
            </a:r>
            <a:endParaRPr lang="en-US" dirty="0"/>
          </a:p>
          <a:p>
            <a:pPr lvl="1"/>
            <a:r>
              <a:rPr lang="en-US" dirty="0"/>
              <a:t>    Indentation</a:t>
            </a:r>
          </a:p>
          <a:p>
            <a:pPr lvl="1"/>
            <a:r>
              <a:rPr lang="en-US" dirty="0"/>
              <a:t>    Keyword case style</a:t>
            </a:r>
          </a:p>
          <a:p>
            <a:pPr lvl="1"/>
            <a:r>
              <a:rPr lang="en-US" dirty="0"/>
              <a:t>    Sort variable definitions</a:t>
            </a:r>
          </a:p>
          <a:p>
            <a:pPr lvl="1"/>
            <a:r>
              <a:rPr lang="en-US" dirty="0"/>
              <a:t>    Readability Guidelines - Spacing and newlines (experimental)</a:t>
            </a:r>
          </a:p>
          <a:p>
            <a:pPr lvl="1"/>
            <a:endParaRPr lang="en-US" dirty="0"/>
          </a:p>
          <a:p>
            <a:r>
              <a:rPr lang="en-US" dirty="0">
                <a:hlinkClick r:id="rId3"/>
              </a:rPr>
              <a:t>AL Code Outline</a:t>
            </a:r>
            <a:endParaRPr lang="en-US" dirty="0"/>
          </a:p>
          <a:p>
            <a:pPr lvl="1"/>
            <a:r>
              <a:rPr lang="en-US" dirty="0"/>
              <a:t>Outlining – AL Object Structure</a:t>
            </a:r>
          </a:p>
          <a:p>
            <a:pPr lvl="1"/>
            <a:r>
              <a:rPr lang="en-US" i="1" dirty="0"/>
              <a:t>“Create List Page”</a:t>
            </a:r>
            <a:r>
              <a:rPr lang="en-US" dirty="0"/>
              <a:t> from Table</a:t>
            </a:r>
          </a:p>
          <a:p>
            <a:pPr lvl="1"/>
            <a:r>
              <a:rPr lang="en-US" i="1" dirty="0"/>
              <a:t>“Create Card Page”</a:t>
            </a:r>
            <a:r>
              <a:rPr lang="en-US" dirty="0"/>
              <a:t> from Table</a:t>
            </a:r>
          </a:p>
          <a:p>
            <a:pPr lvl="1"/>
            <a:endParaRPr lang="en-US" dirty="0"/>
          </a:p>
          <a:p>
            <a:r>
              <a:rPr lang="en-US" dirty="0">
                <a:hlinkClick r:id="rId4"/>
              </a:rPr>
              <a:t>al-</a:t>
            </a:r>
            <a:r>
              <a:rPr lang="en-US" dirty="0" err="1">
                <a:hlinkClick r:id="rId4"/>
              </a:rPr>
              <a:t>util</a:t>
            </a:r>
            <a:endParaRPr lang="en-US" dirty="0"/>
          </a:p>
          <a:p>
            <a:pPr lvl="1"/>
            <a:r>
              <a:rPr lang="en-US" i="1" dirty="0"/>
              <a:t>“Rename &amp; Move” </a:t>
            </a:r>
            <a:r>
              <a:rPr lang="en-US" dirty="0"/>
              <a:t>Objects</a:t>
            </a:r>
          </a:p>
          <a:p>
            <a:pPr lvl="1"/>
            <a:r>
              <a:rPr lang="en-US" dirty="0"/>
              <a:t>Templates e.g. “Readme.md”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4480ABE-42B1-4CEA-90DA-25D6108BAC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3671" y="3655619"/>
            <a:ext cx="2809524" cy="275238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26187B5-3886-4230-BF69-32BE5AEE1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9918" y="3655619"/>
            <a:ext cx="2514286" cy="226666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51A7144-29E1-4E43-ADA3-00F7A2631A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0814" y="768762"/>
            <a:ext cx="4552381" cy="27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66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rafik 75">
            <a:extLst>
              <a:ext uri="{FF2B5EF4-FFF2-40B4-BE49-F238E27FC236}">
                <a16:creationId xmlns:a16="http://schemas.microsoft.com/office/drawing/2014/main" id="{C5D98176-F7EE-40D6-8A4C-6729478A43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40" y="2099977"/>
            <a:ext cx="3389273" cy="3309926"/>
          </a:xfrm>
          <a:prstGeom prst="rect">
            <a:avLst/>
          </a:prstGeom>
        </p:spPr>
      </p:pic>
      <p:pic>
        <p:nvPicPr>
          <p:cNvPr id="72" name="Grafik 71">
            <a:extLst>
              <a:ext uri="{FF2B5EF4-FFF2-40B4-BE49-F238E27FC236}">
                <a16:creationId xmlns:a16="http://schemas.microsoft.com/office/drawing/2014/main" id="{3A68633B-562F-47DA-8E41-8D0679AD1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7" y="1803090"/>
            <a:ext cx="4512917" cy="4491821"/>
          </a:xfrm>
          <a:prstGeom prst="rect">
            <a:avLst/>
          </a:prstGeom>
        </p:spPr>
      </p:pic>
      <p:pic>
        <p:nvPicPr>
          <p:cNvPr id="71" name="Grafik 70">
            <a:extLst>
              <a:ext uri="{FF2B5EF4-FFF2-40B4-BE49-F238E27FC236}">
                <a16:creationId xmlns:a16="http://schemas.microsoft.com/office/drawing/2014/main" id="{96F31969-3347-4776-8BF2-DFEBF2F52B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79" b="15437"/>
          <a:stretch/>
        </p:blipFill>
        <p:spPr>
          <a:xfrm>
            <a:off x="0" y="735710"/>
            <a:ext cx="6412588" cy="6122290"/>
          </a:xfrm>
          <a:prstGeom prst="rect">
            <a:avLst/>
          </a:prstGeom>
        </p:spPr>
      </p:pic>
      <p:sp>
        <p:nvSpPr>
          <p:cNvPr id="32" name="Ellipse 31">
            <a:extLst>
              <a:ext uri="{FF2B5EF4-FFF2-40B4-BE49-F238E27FC236}">
                <a16:creationId xmlns:a16="http://schemas.microsoft.com/office/drawing/2014/main" id="{AB015FAF-2F0A-4DDE-82C2-FBFB2B845899}"/>
              </a:ext>
            </a:extLst>
          </p:cNvPr>
          <p:cNvSpPr/>
          <p:nvPr/>
        </p:nvSpPr>
        <p:spPr>
          <a:xfrm>
            <a:off x="101602" y="1861977"/>
            <a:ext cx="1779577" cy="1779577"/>
          </a:xfrm>
          <a:prstGeom prst="ellipse">
            <a:avLst/>
          </a:prstGeom>
          <a:solidFill>
            <a:srgbClr val="F6A5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/>
              <a:t>AGENDA</a:t>
            </a:r>
            <a:endParaRPr lang="en-US" sz="2800" dirty="0"/>
          </a:p>
        </p:txBody>
      </p:sp>
      <p:sp>
        <p:nvSpPr>
          <p:cNvPr id="17" name="Textplatzhalter 14">
            <a:extLst>
              <a:ext uri="{FF2B5EF4-FFF2-40B4-BE49-F238E27FC236}">
                <a16:creationId xmlns:a16="http://schemas.microsoft.com/office/drawing/2014/main" id="{33CA7E0D-9554-45AD-9713-2CF5F4BC034C}"/>
              </a:ext>
            </a:extLst>
          </p:cNvPr>
          <p:cNvSpPr txBox="1">
            <a:spLocks/>
          </p:cNvSpPr>
          <p:nvPr/>
        </p:nvSpPr>
        <p:spPr>
          <a:xfrm>
            <a:off x="3646022" y="764474"/>
            <a:ext cx="3599411" cy="432000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5A748"/>
              </a:buClr>
              <a:buSzPct val="100000"/>
              <a:buFontTx/>
              <a:buNone/>
              <a:defRPr lang="de-DE" sz="1800" b="0" i="0" kern="1200" baseline="0" dirty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76E"/>
              </a:buClr>
              <a:buFontTx/>
              <a:buBlip>
                <a:blip r:embed="rId5"/>
              </a:buBlip>
              <a:defRPr sz="16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4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Introduction Git</a:t>
            </a:r>
            <a:endParaRPr lang="en-US" dirty="0">
              <a:latin typeface="+mn-lt"/>
            </a:endParaRPr>
          </a:p>
        </p:txBody>
      </p:sp>
      <p:sp>
        <p:nvSpPr>
          <p:cNvPr id="33" name="Ellipse 32">
            <a:extLst>
              <a:ext uri="{FF2B5EF4-FFF2-40B4-BE49-F238E27FC236}">
                <a16:creationId xmlns:a16="http://schemas.microsoft.com/office/drawing/2014/main" id="{F9F47DDC-F60D-4B9C-BB95-40E427F665DF}"/>
              </a:ext>
            </a:extLst>
          </p:cNvPr>
          <p:cNvSpPr/>
          <p:nvPr/>
        </p:nvSpPr>
        <p:spPr>
          <a:xfrm>
            <a:off x="2905351" y="764474"/>
            <a:ext cx="612628" cy="612628"/>
          </a:xfrm>
          <a:prstGeom prst="ellipse">
            <a:avLst/>
          </a:prstGeom>
          <a:solidFill>
            <a:srgbClr val="2424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>
                <a:latin typeface="+mj-lt"/>
              </a:rPr>
              <a:t>1</a:t>
            </a:r>
            <a:endParaRPr lang="en-US" sz="2800" b="1" dirty="0">
              <a:latin typeface="+mj-lt"/>
            </a:endParaRPr>
          </a:p>
        </p:txBody>
      </p:sp>
      <p:pic>
        <p:nvPicPr>
          <p:cNvPr id="52" name="Grafik 51">
            <a:extLst>
              <a:ext uri="{FF2B5EF4-FFF2-40B4-BE49-F238E27FC236}">
                <a16:creationId xmlns:a16="http://schemas.microsoft.com/office/drawing/2014/main" id="{59DA1CDB-0ADD-486A-B649-FA2624E3F6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87268" y="4846737"/>
            <a:ext cx="3103029" cy="872330"/>
          </a:xfrm>
          <a:prstGeom prst="rect">
            <a:avLst/>
          </a:prstGeom>
        </p:spPr>
      </p:pic>
      <p:sp>
        <p:nvSpPr>
          <p:cNvPr id="57" name="Textplatzhalter 14">
            <a:extLst>
              <a:ext uri="{FF2B5EF4-FFF2-40B4-BE49-F238E27FC236}">
                <a16:creationId xmlns:a16="http://schemas.microsoft.com/office/drawing/2014/main" id="{E4F6E6FE-85FD-4B65-9635-4E228AC724EA}"/>
              </a:ext>
            </a:extLst>
          </p:cNvPr>
          <p:cNvSpPr txBox="1">
            <a:spLocks/>
          </p:cNvSpPr>
          <p:nvPr/>
        </p:nvSpPr>
        <p:spPr>
          <a:xfrm>
            <a:off x="4630371" y="1256434"/>
            <a:ext cx="4687568" cy="457727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5A748"/>
              </a:buClr>
              <a:buSzPct val="100000"/>
              <a:buFontTx/>
              <a:buNone/>
              <a:defRPr lang="de-DE" sz="1800" b="0" i="0" kern="1200" baseline="0" dirty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76E"/>
              </a:buClr>
              <a:buFontTx/>
              <a:buBlip>
                <a:blip r:embed="rId5"/>
              </a:buBlip>
              <a:defRPr sz="16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4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/>
              <a:t>Project Start</a:t>
            </a:r>
            <a:endParaRPr lang="en-US" dirty="0"/>
          </a:p>
        </p:txBody>
      </p:sp>
      <p:sp>
        <p:nvSpPr>
          <p:cNvPr id="58" name="Ellipse 57">
            <a:extLst>
              <a:ext uri="{FF2B5EF4-FFF2-40B4-BE49-F238E27FC236}">
                <a16:creationId xmlns:a16="http://schemas.microsoft.com/office/drawing/2014/main" id="{0D10FD41-1DBE-41D0-BCB0-6C3D0B2A6716}"/>
              </a:ext>
            </a:extLst>
          </p:cNvPr>
          <p:cNvSpPr/>
          <p:nvPr/>
        </p:nvSpPr>
        <p:spPr>
          <a:xfrm>
            <a:off x="3838898" y="1284142"/>
            <a:ext cx="612628" cy="612628"/>
          </a:xfrm>
          <a:prstGeom prst="ellipse">
            <a:avLst/>
          </a:prstGeom>
          <a:solidFill>
            <a:srgbClr val="2424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>
                <a:latin typeface="+mj-lt"/>
              </a:rPr>
              <a:t>2</a:t>
            </a:r>
            <a:endParaRPr lang="en-US" sz="2800" b="1" dirty="0">
              <a:latin typeface="+mj-lt"/>
            </a:endParaRPr>
          </a:p>
        </p:txBody>
      </p:sp>
      <p:sp>
        <p:nvSpPr>
          <p:cNvPr id="59" name="Textplatzhalter 14">
            <a:extLst>
              <a:ext uri="{FF2B5EF4-FFF2-40B4-BE49-F238E27FC236}">
                <a16:creationId xmlns:a16="http://schemas.microsoft.com/office/drawing/2014/main" id="{4427C8FE-789B-40D0-A496-DC4DD67914D2}"/>
              </a:ext>
            </a:extLst>
          </p:cNvPr>
          <p:cNvSpPr txBox="1">
            <a:spLocks/>
          </p:cNvSpPr>
          <p:nvPr/>
        </p:nvSpPr>
        <p:spPr>
          <a:xfrm>
            <a:off x="5457724" y="1918831"/>
            <a:ext cx="3599411" cy="432000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5A748"/>
              </a:buClr>
              <a:buSzPct val="100000"/>
              <a:buFontTx/>
              <a:buNone/>
              <a:defRPr lang="de-DE" sz="1800" b="0" i="0" kern="1200" baseline="0" dirty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76E"/>
              </a:buClr>
              <a:buFontTx/>
              <a:buBlip>
                <a:blip r:embed="rId5"/>
              </a:buBlip>
              <a:defRPr sz="16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4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/>
              <a:t>BERATUNGSPHILOSOPHIE</a:t>
            </a:r>
            <a:endParaRPr lang="en-US" dirty="0"/>
          </a:p>
        </p:txBody>
      </p:sp>
      <p:sp>
        <p:nvSpPr>
          <p:cNvPr id="60" name="Ellipse 59">
            <a:extLst>
              <a:ext uri="{FF2B5EF4-FFF2-40B4-BE49-F238E27FC236}">
                <a16:creationId xmlns:a16="http://schemas.microsoft.com/office/drawing/2014/main" id="{21EF5116-BE98-45C1-9B10-CDA6C93A9BE1}"/>
              </a:ext>
            </a:extLst>
          </p:cNvPr>
          <p:cNvSpPr/>
          <p:nvPr/>
        </p:nvSpPr>
        <p:spPr>
          <a:xfrm>
            <a:off x="4666251" y="1918831"/>
            <a:ext cx="612628" cy="612628"/>
          </a:xfrm>
          <a:prstGeom prst="ellipse">
            <a:avLst/>
          </a:prstGeom>
          <a:solidFill>
            <a:srgbClr val="2424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>
                <a:latin typeface="+mj-lt"/>
              </a:rPr>
              <a:t>3</a:t>
            </a:r>
            <a:endParaRPr lang="en-US" sz="2800" b="1" dirty="0">
              <a:latin typeface="+mj-lt"/>
            </a:endParaRPr>
          </a:p>
        </p:txBody>
      </p:sp>
      <p:sp>
        <p:nvSpPr>
          <p:cNvPr id="63" name="Textplatzhalter 14">
            <a:extLst>
              <a:ext uri="{FF2B5EF4-FFF2-40B4-BE49-F238E27FC236}">
                <a16:creationId xmlns:a16="http://schemas.microsoft.com/office/drawing/2014/main" id="{532FCF44-741A-4E50-A958-A4E1551DC078}"/>
              </a:ext>
            </a:extLst>
          </p:cNvPr>
          <p:cNvSpPr txBox="1">
            <a:spLocks/>
          </p:cNvSpPr>
          <p:nvPr/>
        </p:nvSpPr>
        <p:spPr>
          <a:xfrm>
            <a:off x="6005912" y="2756967"/>
            <a:ext cx="3272192" cy="432000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5A748"/>
              </a:buClr>
              <a:buSzPct val="100000"/>
              <a:buFontTx/>
              <a:buNone/>
              <a:defRPr lang="de-DE" sz="1800" b="0" i="0" kern="1200" baseline="0" dirty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76E"/>
              </a:buClr>
              <a:buFontTx/>
              <a:buBlip>
                <a:blip r:embed="rId5"/>
              </a:buBlip>
              <a:defRPr sz="16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4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/>
              <a:t>WARUM MICROSOFT?</a:t>
            </a:r>
            <a:endParaRPr lang="en-US" dirty="0"/>
          </a:p>
        </p:txBody>
      </p:sp>
      <p:sp>
        <p:nvSpPr>
          <p:cNvPr id="65" name="Textplatzhalter 14">
            <a:extLst>
              <a:ext uri="{FF2B5EF4-FFF2-40B4-BE49-F238E27FC236}">
                <a16:creationId xmlns:a16="http://schemas.microsoft.com/office/drawing/2014/main" id="{2A3B85E6-2BA2-4784-869B-CE8DC3C17182}"/>
              </a:ext>
            </a:extLst>
          </p:cNvPr>
          <p:cNvSpPr txBox="1">
            <a:spLocks/>
          </p:cNvSpPr>
          <p:nvPr/>
        </p:nvSpPr>
        <p:spPr>
          <a:xfrm>
            <a:off x="6570430" y="3688714"/>
            <a:ext cx="3599411" cy="432000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5A748"/>
              </a:buClr>
              <a:buSzPct val="100000"/>
              <a:buFontTx/>
              <a:buNone/>
              <a:defRPr lang="de-DE" sz="1800" b="0" i="0" kern="1200" baseline="0" dirty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76E"/>
              </a:buClr>
              <a:buFontTx/>
              <a:buBlip>
                <a:blip r:embed="rId5"/>
              </a:buBlip>
              <a:defRPr sz="16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4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WARUM COSMO CONSULT?</a:t>
            </a:r>
            <a:endParaRPr lang="en-US" dirty="0"/>
          </a:p>
        </p:txBody>
      </p:sp>
      <p:sp>
        <p:nvSpPr>
          <p:cNvPr id="66" name="Ellipse 65">
            <a:extLst>
              <a:ext uri="{FF2B5EF4-FFF2-40B4-BE49-F238E27FC236}">
                <a16:creationId xmlns:a16="http://schemas.microsoft.com/office/drawing/2014/main" id="{E4A62768-94AF-4E89-A843-C55A1658A2CA}"/>
              </a:ext>
            </a:extLst>
          </p:cNvPr>
          <p:cNvSpPr/>
          <p:nvPr/>
        </p:nvSpPr>
        <p:spPr>
          <a:xfrm>
            <a:off x="5795891" y="3688714"/>
            <a:ext cx="612628" cy="612628"/>
          </a:xfrm>
          <a:prstGeom prst="ellipse">
            <a:avLst/>
          </a:prstGeom>
          <a:solidFill>
            <a:srgbClr val="2424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>
                <a:latin typeface="+mj-lt"/>
              </a:rPr>
              <a:t>5</a:t>
            </a:r>
            <a:endParaRPr lang="en-US" sz="2800" b="1" dirty="0">
              <a:latin typeface="+mj-lt"/>
            </a:endParaRPr>
          </a:p>
        </p:txBody>
      </p:sp>
      <p:sp>
        <p:nvSpPr>
          <p:cNvPr id="67" name="Textplatzhalter 14">
            <a:extLst>
              <a:ext uri="{FF2B5EF4-FFF2-40B4-BE49-F238E27FC236}">
                <a16:creationId xmlns:a16="http://schemas.microsoft.com/office/drawing/2014/main" id="{8441B7ED-64EA-4076-BD9E-5B4E37966005}"/>
              </a:ext>
            </a:extLst>
          </p:cNvPr>
          <p:cNvSpPr txBox="1">
            <a:spLocks/>
          </p:cNvSpPr>
          <p:nvPr/>
        </p:nvSpPr>
        <p:spPr>
          <a:xfrm>
            <a:off x="6865917" y="4716374"/>
            <a:ext cx="3599411" cy="432000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5A748"/>
              </a:buClr>
              <a:buSzPct val="100000"/>
              <a:buFontTx/>
              <a:buNone/>
              <a:defRPr lang="de-DE" sz="1800" b="0" i="0" kern="1200" baseline="0" dirty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76E"/>
              </a:buClr>
              <a:buFontTx/>
              <a:buBlip>
                <a:blip r:embed="rId5"/>
              </a:buBlip>
              <a:defRPr sz="16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4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KUNDEN VON COSMO CONSULT</a:t>
            </a:r>
            <a:endParaRPr lang="en-US" dirty="0"/>
          </a:p>
        </p:txBody>
      </p:sp>
      <p:sp>
        <p:nvSpPr>
          <p:cNvPr id="68" name="Ellipse 67">
            <a:extLst>
              <a:ext uri="{FF2B5EF4-FFF2-40B4-BE49-F238E27FC236}">
                <a16:creationId xmlns:a16="http://schemas.microsoft.com/office/drawing/2014/main" id="{258871A3-386E-4C37-93A5-5D463A63886F}"/>
              </a:ext>
            </a:extLst>
          </p:cNvPr>
          <p:cNvSpPr/>
          <p:nvPr/>
        </p:nvSpPr>
        <p:spPr>
          <a:xfrm>
            <a:off x="6074444" y="4716374"/>
            <a:ext cx="612628" cy="612628"/>
          </a:xfrm>
          <a:prstGeom prst="ellipse">
            <a:avLst/>
          </a:prstGeom>
          <a:solidFill>
            <a:srgbClr val="2424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>
                <a:latin typeface="+mj-lt"/>
              </a:rPr>
              <a:t>6</a:t>
            </a:r>
            <a:endParaRPr lang="en-US" sz="2800" b="1" dirty="0">
              <a:latin typeface="+mj-lt"/>
            </a:endParaRPr>
          </a:p>
        </p:txBody>
      </p:sp>
      <p:sp>
        <p:nvSpPr>
          <p:cNvPr id="69" name="Textplatzhalter 14">
            <a:extLst>
              <a:ext uri="{FF2B5EF4-FFF2-40B4-BE49-F238E27FC236}">
                <a16:creationId xmlns:a16="http://schemas.microsoft.com/office/drawing/2014/main" id="{9DAE79FF-3126-4454-A9B8-F354B6397F4C}"/>
              </a:ext>
            </a:extLst>
          </p:cNvPr>
          <p:cNvSpPr txBox="1">
            <a:spLocks/>
          </p:cNvSpPr>
          <p:nvPr/>
        </p:nvSpPr>
        <p:spPr>
          <a:xfrm>
            <a:off x="6902324" y="5781899"/>
            <a:ext cx="4690962" cy="432000"/>
          </a:xfrm>
          <a:prstGeom prst="rect">
            <a:avLst/>
          </a:prstGeom>
          <a:noFill/>
          <a:ln w="12700">
            <a:noFill/>
            <a:miter lim="800000"/>
          </a:ln>
        </p:spPr>
        <p:txBody>
          <a:bodyPr vert="horz" lIns="0" tIns="0" rIns="0" bIns="25200" rtlCol="0" anchor="ctr" anchorCtr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rgbClr val="F5A748"/>
              </a:buClr>
              <a:buSzPct val="100000"/>
              <a:buFontTx/>
              <a:buNone/>
              <a:defRPr lang="de-DE" sz="1800" b="0" i="0" kern="1200" baseline="0" dirty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rgbClr val="04276E"/>
              </a:buClr>
              <a:buFontTx/>
              <a:buBlip>
                <a:blip r:embed="rId5"/>
              </a:buBlip>
              <a:defRPr sz="16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4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 baseline="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6">
                  <a:lumMod val="75000"/>
                </a:schemeClr>
              </a:buClr>
              <a:buFont typeface="Lucida Grande"/>
              <a:buChar char="∙"/>
              <a:defRPr sz="1200" b="0" i="0" kern="1200">
                <a:solidFill>
                  <a:schemeClr val="tx1"/>
                </a:solidFill>
                <a:latin typeface="Calibri Light"/>
                <a:ea typeface="+mn-ea"/>
                <a:cs typeface="Calibri Light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COSMO CONSULT INTERNATIONAL / GLOBAL SERVICE</a:t>
            </a:r>
            <a:endParaRPr lang="en-US" dirty="0">
              <a:latin typeface="+mn-lt"/>
            </a:endParaRPr>
          </a:p>
        </p:txBody>
      </p:sp>
      <p:sp>
        <p:nvSpPr>
          <p:cNvPr id="70" name="Ellipse 69">
            <a:extLst>
              <a:ext uri="{FF2B5EF4-FFF2-40B4-BE49-F238E27FC236}">
                <a16:creationId xmlns:a16="http://schemas.microsoft.com/office/drawing/2014/main" id="{44AE467E-029F-403C-9C69-0FE20DE12692}"/>
              </a:ext>
            </a:extLst>
          </p:cNvPr>
          <p:cNvSpPr/>
          <p:nvPr/>
        </p:nvSpPr>
        <p:spPr>
          <a:xfrm>
            <a:off x="6110851" y="5781899"/>
            <a:ext cx="612628" cy="612628"/>
          </a:xfrm>
          <a:prstGeom prst="ellipse">
            <a:avLst/>
          </a:prstGeom>
          <a:solidFill>
            <a:srgbClr val="2424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>
                <a:latin typeface="+mj-lt"/>
              </a:rPr>
              <a:t>7</a:t>
            </a:r>
            <a:endParaRPr lang="en-US" sz="2800" b="1" dirty="0">
              <a:latin typeface="+mj-lt"/>
            </a:endParaRPr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E07757DC-6FEE-47DF-A0A9-12C65C49BCBA}"/>
              </a:ext>
            </a:extLst>
          </p:cNvPr>
          <p:cNvSpPr/>
          <p:nvPr/>
        </p:nvSpPr>
        <p:spPr>
          <a:xfrm>
            <a:off x="5304218" y="2756967"/>
            <a:ext cx="612628" cy="612628"/>
          </a:xfrm>
          <a:prstGeom prst="ellipse">
            <a:avLst/>
          </a:prstGeom>
          <a:solidFill>
            <a:srgbClr val="2424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b="1">
                <a:latin typeface="+mj-lt"/>
              </a:rPr>
              <a:t>4</a:t>
            </a:r>
            <a:endParaRPr lang="en-US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807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7BA243-7607-4203-976A-8A8B8367C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Gap-Development </a:t>
            </a:r>
            <a:r>
              <a:rPr lang="de-DE" dirty="0" err="1"/>
              <a:t>Process</a:t>
            </a:r>
            <a:r>
              <a:rPr lang="de-DE" dirty="0"/>
              <a:t> [</a:t>
            </a:r>
            <a:r>
              <a:rPr lang="de-DE" dirty="0" err="1">
                <a:hlinkClick r:id="rId2"/>
              </a:rPr>
              <a:t>Repo</a:t>
            </a:r>
            <a:r>
              <a:rPr lang="de-DE" dirty="0"/>
              <a:t>]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D4EABF3-D6A8-4A1B-9D12-19D8F18FE1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Organization in Branches</a:t>
            </a:r>
            <a:br>
              <a:rPr lang="en-US" dirty="0"/>
            </a:br>
            <a:br>
              <a:rPr lang="en-US" dirty="0"/>
            </a:br>
            <a:r>
              <a:rPr lang="en-US" b="1" i="1" dirty="0"/>
              <a:t>1 GAP </a:t>
            </a:r>
            <a:r>
              <a:rPr lang="en-US" b="1" i="1" dirty="0">
                <a:sym typeface="Wingdings" panose="05000000000000000000" pitchFamily="2" charset="2"/>
              </a:rPr>
              <a:t> </a:t>
            </a:r>
            <a:r>
              <a:rPr lang="en-US" b="1" i="1" dirty="0"/>
              <a:t>1 Feature Branch</a:t>
            </a:r>
            <a:endParaRPr lang="de-DE" b="1" i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9E6595-B640-4CA3-91E3-4043CABED81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2"/>
          <a:stretch/>
        </p:blipFill>
        <p:spPr>
          <a:xfrm>
            <a:off x="7607619" y="1474341"/>
            <a:ext cx="4218381" cy="483835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2BE4880-B672-40F5-89D2-DBE28D7458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000" y="2459810"/>
            <a:ext cx="7247619" cy="38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411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3" descr="Ein Bild, das Person, Tisch, drinnen enthält.&#10;&#10;Mit sehr hoher Zuverlässigkeit generierte Beschreibung">
            <a:extLst>
              <a:ext uri="{FF2B5EF4-FFF2-40B4-BE49-F238E27FC236}">
                <a16:creationId xmlns:a16="http://schemas.microsoft.com/office/drawing/2014/main" id="{D74E0E7D-D256-4ABB-9EB3-CB591603A6E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227" t="8932" r="19227" b="8932"/>
          <a:stretch/>
        </p:blipFill>
        <p:spPr>
          <a:xfrm>
            <a:off x="0" y="180000"/>
            <a:ext cx="12186000" cy="6678000"/>
          </a:xfrm>
        </p:spPr>
      </p:pic>
      <p:sp>
        <p:nvSpPr>
          <p:cNvPr id="14" name="Foliennummernplatzhalter 2"/>
          <p:cNvSpPr txBox="1">
            <a:spLocks/>
          </p:cNvSpPr>
          <p:nvPr/>
        </p:nvSpPr>
        <p:spPr>
          <a:xfrm>
            <a:off x="9306000" y="6480000"/>
            <a:ext cx="2520000" cy="365125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DD39A07-95E1-44B6-B081-DB56D8861B48}" type="slidenum">
              <a:rPr lang="de-DE" sz="1200" smtClean="0">
                <a:solidFill>
                  <a:schemeClr val="accent6"/>
                </a:solidFill>
              </a:rPr>
              <a:pPr algn="r"/>
              <a:t>6</a:t>
            </a:fld>
            <a:endParaRPr lang="de-DE" sz="1200" dirty="0">
              <a:solidFill>
                <a:schemeClr val="accent6"/>
              </a:solidFill>
            </a:endParaRP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28248858-6F32-45F0-BF9A-83A7C9E8F62B}"/>
              </a:ext>
            </a:extLst>
          </p:cNvPr>
          <p:cNvSpPr>
            <a:spLocks/>
          </p:cNvSpPr>
          <p:nvPr/>
        </p:nvSpPr>
        <p:spPr bwMode="auto">
          <a:xfrm>
            <a:off x="-3" y="179108"/>
            <a:ext cx="6591501" cy="6695823"/>
          </a:xfrm>
          <a:custGeom>
            <a:avLst/>
            <a:gdLst>
              <a:gd name="T0" fmla="*/ 1609 w 1609"/>
              <a:gd name="T1" fmla="*/ 307 h 1638"/>
              <a:gd name="T2" fmla="*/ 1529 w 1609"/>
              <a:gd name="T3" fmla="*/ 513 h 1638"/>
              <a:gd name="T4" fmla="*/ 881 w 1609"/>
              <a:gd name="T5" fmla="*/ 1473 h 1638"/>
              <a:gd name="T6" fmla="*/ 583 w 1609"/>
              <a:gd name="T7" fmla="*/ 1638 h 1638"/>
              <a:gd name="T8" fmla="*/ 0 w 1609"/>
              <a:gd name="T9" fmla="*/ 1635 h 1638"/>
              <a:gd name="T10" fmla="*/ 0 w 1609"/>
              <a:gd name="T11" fmla="*/ 0 h 1638"/>
              <a:gd name="T12" fmla="*/ 1313 w 1609"/>
              <a:gd name="T13" fmla="*/ 0 h 1638"/>
              <a:gd name="T14" fmla="*/ 1313 w 1609"/>
              <a:gd name="T15" fmla="*/ 1 h 1638"/>
              <a:gd name="T16" fmla="*/ 1609 w 1609"/>
              <a:gd name="T17" fmla="*/ 307 h 16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09" h="1638">
                <a:moveTo>
                  <a:pt x="1609" y="307"/>
                </a:moveTo>
                <a:cubicBezTo>
                  <a:pt x="1609" y="387"/>
                  <a:pt x="1576" y="443"/>
                  <a:pt x="1529" y="513"/>
                </a:cubicBezTo>
                <a:cubicBezTo>
                  <a:pt x="1481" y="586"/>
                  <a:pt x="922" y="1419"/>
                  <a:pt x="881" y="1473"/>
                </a:cubicBezTo>
                <a:cubicBezTo>
                  <a:pt x="818" y="1556"/>
                  <a:pt x="709" y="1638"/>
                  <a:pt x="583" y="1638"/>
                </a:cubicBezTo>
                <a:cubicBezTo>
                  <a:pt x="458" y="1638"/>
                  <a:pt x="0" y="1635"/>
                  <a:pt x="0" y="1635"/>
                </a:cubicBezTo>
                <a:cubicBezTo>
                  <a:pt x="0" y="0"/>
                  <a:pt x="0" y="0"/>
                  <a:pt x="0" y="0"/>
                </a:cubicBezTo>
                <a:cubicBezTo>
                  <a:pt x="1313" y="0"/>
                  <a:pt x="1313" y="0"/>
                  <a:pt x="1313" y="0"/>
                </a:cubicBezTo>
                <a:cubicBezTo>
                  <a:pt x="1313" y="1"/>
                  <a:pt x="1313" y="1"/>
                  <a:pt x="1313" y="1"/>
                </a:cubicBezTo>
                <a:cubicBezTo>
                  <a:pt x="1478" y="6"/>
                  <a:pt x="1609" y="141"/>
                  <a:pt x="1609" y="307"/>
                </a:cubicBezTo>
                <a:close/>
              </a:path>
            </a:pathLst>
          </a:custGeom>
          <a:solidFill>
            <a:schemeClr val="bg1"/>
          </a:solidFill>
          <a:ln/>
          <a:effectLst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D101C84-0BFC-4838-8582-944F4BCD8B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24" y="792400"/>
            <a:ext cx="3898125" cy="1260000"/>
          </a:xfrm>
          <a:prstGeom prst="rect">
            <a:avLst/>
          </a:prstGeom>
        </p:spPr>
      </p:pic>
      <p:sp>
        <p:nvSpPr>
          <p:cNvPr id="12" name="Titel 2">
            <a:extLst>
              <a:ext uri="{FF2B5EF4-FFF2-40B4-BE49-F238E27FC236}">
                <a16:creationId xmlns:a16="http://schemas.microsoft.com/office/drawing/2014/main" id="{64CAE14A-7F9B-49E2-A65B-D71AFD144C74}"/>
              </a:ext>
            </a:extLst>
          </p:cNvPr>
          <p:cNvSpPr txBox="1">
            <a:spLocks/>
          </p:cNvSpPr>
          <p:nvPr/>
        </p:nvSpPr>
        <p:spPr>
          <a:xfrm>
            <a:off x="358776" y="3212194"/>
            <a:ext cx="4560358" cy="1243005"/>
          </a:xfrm>
          <a:prstGeom prst="rect">
            <a:avLst/>
          </a:prstGeom>
          <a:noFill/>
        </p:spPr>
        <p:txBody>
          <a:bodyPr vert="horz" lIns="360000" tIns="108000" rIns="0" bIns="10800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cap="none" baseline="0">
                <a:solidFill>
                  <a:srgbClr val="04276E"/>
                </a:solidFill>
                <a:latin typeface="Calibri Light"/>
                <a:ea typeface="+mj-ea"/>
                <a:cs typeface="Calibri Light"/>
              </a:defRPr>
            </a:lvl1pPr>
          </a:lstStyle>
          <a:p>
            <a:pPr algn="ctr"/>
            <a:r>
              <a:rPr lang="de-DE" sz="2600" dirty="0" err="1"/>
              <a:t>Git</a:t>
            </a:r>
            <a:endParaRPr lang="de-DE" sz="2600" dirty="0"/>
          </a:p>
          <a:p>
            <a:pPr algn="ctr"/>
            <a:r>
              <a:rPr lang="de-DE" sz="2200" dirty="0">
                <a:solidFill>
                  <a:srgbClr val="57666D"/>
                </a:solidFill>
                <a:latin typeface="Calibri" pitchFamily="34" charset="0"/>
                <a:ea typeface="+mn-ea"/>
                <a:cs typeface="Calibri" pitchFamily="34" charset="0"/>
              </a:rPr>
              <a:t>Commands, Branch, Hands-On</a:t>
            </a:r>
            <a:endParaRPr lang="de-DE" sz="2200" dirty="0">
              <a:solidFill>
                <a:srgbClr val="57666D"/>
              </a:solidFill>
              <a:latin typeface="Calibri"/>
              <a:ea typeface="+mn-ea"/>
              <a:cs typeface="+mn-cs"/>
            </a:endParaRPr>
          </a:p>
          <a:p>
            <a:pPr algn="ctr"/>
            <a:endParaRPr lang="de-DE" sz="2600" dirty="0"/>
          </a:p>
        </p:txBody>
      </p:sp>
    </p:spTree>
    <p:extLst>
      <p:ext uri="{BB962C8B-B14F-4D97-AF65-F5344CB8AC3E}">
        <p14:creationId xmlns:p14="http://schemas.microsoft.com/office/powerpoint/2010/main" val="3327153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24B25B2-5D26-424F-84D1-3B2D4C302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3A5E24D-F41F-49AC-AD36-A9A035E7AD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Bildplatzhalter 5">
            <a:extLst>
              <a:ext uri="{FF2B5EF4-FFF2-40B4-BE49-F238E27FC236}">
                <a16:creationId xmlns:a16="http://schemas.microsoft.com/office/drawing/2014/main" id="{914D8A8D-1EFB-405D-8593-8C0973FFBC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37" b="7237"/>
          <a:stretch>
            <a:fillRect/>
          </a:stretch>
        </p:blipFill>
        <p:spPr/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1B2E064-152B-4A69-9CEB-CB5D9BF797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62"/>
          <a:stretch/>
        </p:blipFill>
        <p:spPr>
          <a:xfrm>
            <a:off x="0" y="4393215"/>
            <a:ext cx="4529666" cy="1395652"/>
          </a:xfrm>
          <a:prstGeom prst="rect">
            <a:avLst/>
          </a:prstGeom>
        </p:spPr>
      </p:pic>
      <p:sp>
        <p:nvSpPr>
          <p:cNvPr id="7" name="Titel 2">
            <a:extLst>
              <a:ext uri="{FF2B5EF4-FFF2-40B4-BE49-F238E27FC236}">
                <a16:creationId xmlns:a16="http://schemas.microsoft.com/office/drawing/2014/main" id="{408A2CC8-489A-4A59-8E9C-8E171B5EB304}"/>
              </a:ext>
            </a:extLst>
          </p:cNvPr>
          <p:cNvSpPr txBox="1">
            <a:spLocks/>
          </p:cNvSpPr>
          <p:nvPr/>
        </p:nvSpPr>
        <p:spPr>
          <a:xfrm>
            <a:off x="-1" y="4673843"/>
            <a:ext cx="4229101" cy="1049106"/>
          </a:xfrm>
          <a:prstGeom prst="rect">
            <a:avLst/>
          </a:prstGeom>
          <a:noFill/>
        </p:spPr>
        <p:txBody>
          <a:bodyPr vert="horz" wrap="square" lIns="360000" tIns="108000" rIns="0" bIns="10800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cap="none" baseline="0">
                <a:solidFill>
                  <a:srgbClr val="04276E"/>
                </a:solidFill>
                <a:latin typeface="Calibri Light"/>
                <a:ea typeface="+mj-ea"/>
                <a:cs typeface="Calibri Light"/>
              </a:defRPr>
            </a:lvl1pPr>
          </a:lstStyle>
          <a:p>
            <a:r>
              <a:rPr lang="de-DE" sz="2000" b="1" dirty="0"/>
              <a:t>	Competence Team </a:t>
            </a:r>
            <a:r>
              <a:rPr lang="de-DE" sz="2000" b="1" dirty="0" err="1"/>
              <a:t>DevTech</a:t>
            </a:r>
            <a:endParaRPr lang="de-DE" sz="2000" b="1" dirty="0"/>
          </a:p>
          <a:p>
            <a:endParaRPr lang="de-DE" sz="2000" b="1" dirty="0"/>
          </a:p>
          <a:p>
            <a:r>
              <a:rPr lang="de-DE" sz="1800" i="1" dirty="0">
                <a:sym typeface="Wingdings" panose="05000000000000000000" pitchFamily="2" charset="2"/>
              </a:rPr>
              <a:t>Channel</a:t>
            </a:r>
            <a:r>
              <a:rPr lang="de-DE" sz="1600" b="1" i="1" dirty="0">
                <a:sym typeface="Wingdings" panose="05000000000000000000" pitchFamily="2" charset="2"/>
              </a:rPr>
              <a:t>	</a:t>
            </a:r>
            <a:r>
              <a:rPr lang="de-DE" sz="2000" b="1" dirty="0">
                <a:sym typeface="Wingdings" panose="05000000000000000000" pitchFamily="2" charset="2"/>
                <a:hlinkClick r:id="rId4"/>
              </a:rPr>
              <a:t>Microsoft AL</a:t>
            </a:r>
            <a:endParaRPr lang="de-DE" sz="2000" b="1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4FF87088-E78F-448F-9019-1541F2092C67}"/>
              </a:ext>
            </a:extLst>
          </p:cNvPr>
          <p:cNvSpPr txBox="1">
            <a:spLocks/>
          </p:cNvSpPr>
          <p:nvPr/>
        </p:nvSpPr>
        <p:spPr>
          <a:xfrm>
            <a:off x="0" y="2179163"/>
            <a:ext cx="11466000" cy="716707"/>
          </a:xfrm>
          <a:prstGeom prst="rect">
            <a:avLst/>
          </a:prstGeom>
          <a:noFill/>
        </p:spPr>
        <p:txBody>
          <a:bodyPr vert="horz" lIns="360000" tIns="108000" rIns="0" bIns="108000" rtlCol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cap="none" baseline="0">
                <a:solidFill>
                  <a:srgbClr val="04276E"/>
                </a:solidFill>
                <a:latin typeface="Calibri Light"/>
                <a:ea typeface="+mj-ea"/>
                <a:cs typeface="Calibri Ligh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600" b="0" i="0" u="none" strike="noStrike" kern="1200" cap="all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/>
                <a:ea typeface="+mj-ea"/>
                <a:cs typeface="Calibri Light"/>
              </a:rPr>
              <a:t>Q &amp; A</a:t>
            </a:r>
            <a:endParaRPr kumimoji="0" lang="de-DE" sz="3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 Light"/>
              <a:ea typeface="+mj-ea"/>
              <a:cs typeface="Calibri Light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B1A331F-6CFD-497A-A558-C853D610179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75" y="4492298"/>
            <a:ext cx="811536" cy="811536"/>
          </a:xfrm>
          <a:prstGeom prst="rect">
            <a:avLst/>
          </a:prstGeom>
          <a:ln>
            <a:solidFill>
              <a:schemeClr val="tx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93473766"/>
      </p:ext>
    </p:extLst>
  </p:cSld>
  <p:clrMapOvr>
    <a:masterClrMapping/>
  </p:clrMapOvr>
</p:sld>
</file>

<file path=ppt/theme/theme1.xml><?xml version="1.0" encoding="utf-8"?>
<a:theme xmlns:a="http://schemas.openxmlformats.org/drawingml/2006/main" name="CC Powerpoint_Master_de">
  <a:themeElements>
    <a:clrScheme name="Benutzerdefiniert 12">
      <a:dk1>
        <a:srgbClr val="57666D"/>
      </a:dk1>
      <a:lt1>
        <a:srgbClr val="FFFFFF"/>
      </a:lt1>
      <a:dk2>
        <a:srgbClr val="57666D"/>
      </a:dk2>
      <a:lt2>
        <a:srgbClr val="F5A748"/>
      </a:lt2>
      <a:accent1>
        <a:srgbClr val="C4DCF1"/>
      </a:accent1>
      <a:accent2>
        <a:srgbClr val="D3DF89"/>
      </a:accent2>
      <a:accent3>
        <a:srgbClr val="AAAAAA"/>
      </a:accent3>
      <a:accent4>
        <a:srgbClr val="F5A748"/>
      </a:accent4>
      <a:accent5>
        <a:srgbClr val="57666D"/>
      </a:accent5>
      <a:accent6>
        <a:srgbClr val="04276E"/>
      </a:accent6>
      <a:hlink>
        <a:srgbClr val="F5A748"/>
      </a:hlink>
      <a:folHlink>
        <a:srgbClr val="F5A748"/>
      </a:folHlink>
    </a:clrScheme>
    <a:fontScheme name="CC CI Fon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C Powerpoint_Master_de.potx" id="{075D7473-2303-45AC-BF57-B042534C9EDC}" vid="{D78DD5C9-7E17-432E-B7DC-97902442BD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OPS Document" ma:contentTypeID="0x0101002B2526F3368D7045BBB4E668F219EC2B010015401231F557BA49A4B8F145E611B5D4" ma:contentTypeVersion="94" ma:contentTypeDescription="New Operations Document " ma:contentTypeScope="" ma:versionID="47df91690d6bbc0f9c41f17291e2f870">
  <xsd:schema xmlns:xsd="http://www.w3.org/2001/XMLSchema" xmlns:xs="http://www.w3.org/2001/XMLSchema" xmlns:p="http://schemas.microsoft.com/office/2006/metadata/properties" xmlns:ns1="05542a94-bbbb-426b-8ce8-25e698cde4d1" xmlns:ns2="http://schemas.microsoft.com/sharepoint/v3" xmlns:ns3="abfa8901-7984-434c-b8fc-f6aa73d9b37f" targetNamespace="http://schemas.microsoft.com/office/2006/metadata/properties" ma:root="true" ma:fieldsID="73d996c3a467bfcee6060b1989054142" ns1:_="" ns2:_="" ns3:_="">
    <xsd:import namespace="05542a94-bbbb-426b-8ce8-25e698cde4d1"/>
    <xsd:import namespace="http://schemas.microsoft.com/sharepoint/v3"/>
    <xsd:import namespace="abfa8901-7984-434c-b8fc-f6aa73d9b37f"/>
    <xsd:element name="properties">
      <xsd:complexType>
        <xsd:sequence>
          <xsd:element name="documentManagement">
            <xsd:complexType>
              <xsd:all>
                <xsd:element ref="ns1:Solution_Release" minOccurs="0"/>
                <xsd:element ref="ns2:Language"/>
                <xsd:element ref="ns1:Originated_x0020_from" minOccurs="0"/>
                <xsd:element ref="ns1:IntendedUse" minOccurs="0"/>
                <xsd:element ref="ns1:publish" minOccurs="0"/>
                <xsd:element ref="ns1:mad21047db9f495a8fdd7dc3ccda22b3" minOccurs="0"/>
                <xsd:element ref="ns1:e1623523166e4e2e8c8d51d4511654b1" minOccurs="0"/>
                <xsd:element ref="ns1:TaxCatchAll" minOccurs="0"/>
                <xsd:element ref="ns1:TaxCatchAllLabel" minOccurs="0"/>
                <xsd:element ref="ns1:p5c2dc71588a484c9f8f7bb90b0d1957" minOccurs="0"/>
                <xsd:element ref="ns1:Publish_info" minOccurs="0"/>
                <xsd:element ref="ns1:fe3215d00b34412d833cfc0651576422" minOccurs="0"/>
                <xsd:element ref="ns1:valid_from" minOccurs="0"/>
                <xsd:element ref="ns1:valid_until" minOccurs="0"/>
                <xsd:element ref="ns3:SharedWithUsers" minOccurs="0"/>
                <xsd:element ref="ns3:_dlc_DocId" minOccurs="0"/>
                <xsd:element ref="ns3:_dlc_DocIdUrl" minOccurs="0"/>
                <xsd:element ref="ns3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542a94-bbbb-426b-8ce8-25e698cde4d1" elementFormDefault="qualified">
    <xsd:import namespace="http://schemas.microsoft.com/office/2006/documentManagement/types"/>
    <xsd:import namespace="http://schemas.microsoft.com/office/infopath/2007/PartnerControls"/>
    <xsd:element name="Solution_Release" ma:index="5" nillable="true" ma:displayName="Solution_Release" ma:description="Provide release information for the solution" ma:internalName="Solution_Release" ma:readOnly="false">
      <xsd:simpleType>
        <xsd:restriction base="dms:Text">
          <xsd:maxLength value="20"/>
        </xsd:restriction>
      </xsd:simpleType>
    </xsd:element>
    <xsd:element name="Originated_x0020_from" ma:index="7" nillable="true" ma:displayName="Originated from" ma:default="COSMO CONSULT" ma:description="Select the originator of this document" ma:format="RadioButtons" ma:internalName="Originated_x0020_from">
      <xsd:simpleType>
        <xsd:restriction base="dms:Choice">
          <xsd:enumeration value="COSMO CONSULT"/>
          <xsd:enumeration value="MICROSOFT"/>
          <xsd:enumeration value="3rd Party"/>
        </xsd:restriction>
      </xsd:simpleType>
    </xsd:element>
    <xsd:element name="IntendedUse" ma:index="8" nillable="true" ma:displayName="Intended Use" ma:default="internal" ma:description="Decide if the Document is for internal usage only or cn lso be provided to external." ma:format="RadioButtons" ma:internalName="IntendedUse" ma:readOnly="false">
      <xsd:simpleType>
        <xsd:restriction base="dms:Choice">
          <xsd:enumeration value="internal"/>
          <xsd:enumeration value="external"/>
        </xsd:restriction>
      </xsd:simpleType>
    </xsd:element>
    <xsd:element name="publish" ma:index="9" nillable="true" ma:displayName="publish" ma:default="0" ma:description="Check this to publish the document" ma:internalName="publish" ma:readOnly="false">
      <xsd:simpleType>
        <xsd:restriction base="dms:Boolean"/>
      </xsd:simpleType>
    </xsd:element>
    <xsd:element name="mad21047db9f495a8fdd7dc3ccda22b3" ma:index="12" nillable="true" ma:taxonomy="true" ma:internalName="mad21047db9f495a8fdd7dc3ccda22b3" ma:taxonomyFieldName="Solution" ma:displayName="Solution" ma:readOnly="false" ma:default="11;#n/a|7a630714-329f-4c83-9e8d-cf0cdc2d2f78" ma:fieldId="{6ad21047-db9f-495a-8fdd-7dc3ccda22b3}" ma:taxonomyMulti="true" ma:sspId="ae24ad07-6e3a-456c-bf74-d291e603dfc8" ma:termSetId="02864673-8dcd-4ee0-b6c2-a444b474acf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1623523166e4e2e8c8d51d4511654b1" ma:index="17" nillable="true" ma:taxonomy="true" ma:internalName="e1623523166e4e2e8c8d51d4511654b1" ma:taxonomyFieldName="OPS_x0020_Tag" ma:displayName="OPS Tag" ma:default="" ma:fieldId="{e1623523-166e-4e2e-8c8d-51d4511654b1}" ma:taxonomyMulti="true" ma:sspId="ae24ad07-6e3a-456c-bf74-d291e603dfc8" ma:termSetId="1e82d573-3935-43d1-b47a-8a73db1dc77d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TaxCatchAll" ma:index="18" nillable="true" ma:displayName="Taxonomy Catch All Column" ma:list="{4de6023a-b120-4c27-8683-fad2ac69f244}" ma:internalName="TaxCatchAll" ma:showField="CatchAllData" ma:web="abfa8901-7984-434c-b8fc-f6aa73d9b37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9" nillable="true" ma:displayName="Taxonomy Catch All Column1" ma:hidden="true" ma:list="{4de6023a-b120-4c27-8683-fad2ac69f244}" ma:internalName="TaxCatchAllLabel" ma:readOnly="true" ma:showField="CatchAllDataLabel" ma:web="abfa8901-7984-434c-b8fc-f6aa73d9b37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5c2dc71588a484c9f8f7bb90b0d1957" ma:index="21" ma:taxonomy="true" ma:internalName="p5c2dc71588a484c9f8f7bb90b0d1957" ma:taxonomyFieldName="OPS_Documenttype" ma:displayName="OPS_Documenttype" ma:indexed="true" ma:default="" ma:fieldId="{95c2dc71-588a-484c-9f8f-7bb90b0d1957}" ma:sspId="ae24ad07-6e3a-456c-bf74-d291e603dfc8" ma:termSetId="beb96082-f0f8-4291-bfdd-5962582bd396" ma:anchorId="7e2c1c05-938b-487b-9b0a-397671a3da6e" ma:open="false" ma:isKeyword="false">
      <xsd:complexType>
        <xsd:sequence>
          <xsd:element ref="pc:Terms" minOccurs="0" maxOccurs="1"/>
        </xsd:sequence>
      </xsd:complexType>
    </xsd:element>
    <xsd:element name="Publish_info" ma:index="22" nillable="true" ma:displayName="Publish_info" ma:description="Information on the latest publishing event for this element" ma:hidden="true" ma:internalName="Publish_info" ma:readOnly="false">
      <xsd:simpleType>
        <xsd:restriction base="dms:Text">
          <xsd:maxLength value="255"/>
        </xsd:restriction>
      </xsd:simpleType>
    </xsd:element>
    <xsd:element name="fe3215d00b34412d833cfc0651576422" ma:index="23" ma:taxonomy="true" ma:internalName="fe3215d00b34412d833cfc0651576422" ma:taxonomyFieldName="Baseversion" ma:displayName="Baseversion" ma:readOnly="false" ma:default="10;#n/a|7a630714-329f-4c83-9e8d-cf0cdc2d2f78" ma:fieldId="{fe3215d0-0b34-412d-833c-fc0651576422}" ma:taxonomyMulti="true" ma:sspId="ae24ad07-6e3a-456c-bf74-d291e603dfc8" ma:termSetId="29e689c0-f5b8-4a61-8871-021591d44951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valid_from" ma:index="24" nillable="true" ma:displayName="valid_from" ma:default="[today]" ma:format="DateOnly" ma:hidden="true" ma:internalName="valid_from" ma:readOnly="false">
      <xsd:simpleType>
        <xsd:restriction base="dms:DateTime"/>
      </xsd:simpleType>
    </xsd:element>
    <xsd:element name="valid_until" ma:index="25" nillable="true" ma:displayName="valid_until" ma:format="DateOnly" ma:hidden="true" ma:internalName="valid_until" ma:readOnly="fals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Language" ma:index="6" ma:displayName="Language" ma:default="German (Germany)" ma:format="Dropdown" ma:internalName="Language" ma:readOnly="false">
      <xsd:simpleType>
        <xsd:restriction base="dms:Choice">
          <xsd:enumeration value="Arabic (Saudi Arabia)"/>
          <xsd:enumeration value="Bulgarian (Bulgaria)"/>
          <xsd:enumeration value="Chinese (Hong Kong S.A.R.)"/>
          <xsd:enumeration value="Chinese (People's Republic of China)"/>
          <xsd:enumeration value="Chinese (Taiwan)"/>
          <xsd:enumeration value="Croatian (Croatia)"/>
          <xsd:enumeration value="Czech (Czech Republic)"/>
          <xsd:enumeration value="Danish (Denmark)"/>
          <xsd:enumeration value="Dutch (Netherlands)"/>
          <xsd:enumeration value="English"/>
          <xsd:enumeration value="Estonian (Estonia)"/>
          <xsd:enumeration value="Finnish (Finland)"/>
          <xsd:enumeration value="French (France)"/>
          <xsd:enumeration value="German (Austria)"/>
          <xsd:enumeration value="German (Germany)"/>
          <xsd:enumeration value="Greek (Greece)"/>
          <xsd:enumeration value="Hebrew (Israel)"/>
          <xsd:enumeration value="Hindi (India)"/>
          <xsd:enumeration value="Hungarian (Hungary)"/>
          <xsd:enumeration value="Indonesian (Indonesia)"/>
          <xsd:enumeration value="Italian (Italy)"/>
          <xsd:enumeration value="Japanese (Japan)"/>
          <xsd:enumeration value="Korean (Korea)"/>
          <xsd:enumeration value="Latvian (Latvia)"/>
          <xsd:enumeration value="Lithuanian (Lithuania)"/>
          <xsd:enumeration value="Malay (Malaysia)"/>
          <xsd:enumeration value="Norwegian (Bokmal) (Norway)"/>
          <xsd:enumeration value="Polish (Poland)"/>
          <xsd:enumeration value="Portuguese (Brazil)"/>
          <xsd:enumeration value="Portuguese (Portugal)"/>
          <xsd:enumeration value="Romanian (Romania)"/>
          <xsd:enumeration value="Russian (Russia)"/>
          <xsd:enumeration value="Serbian (Latin) (Serbia)"/>
          <xsd:enumeration value="Slovak (Slovakia)"/>
          <xsd:enumeration value="Slovenian (Slovenia)"/>
          <xsd:enumeration value="Spanish (Spain)"/>
          <xsd:enumeration value="Swedish (Sweden)"/>
          <xsd:enumeration value="Thai (Thailand)"/>
          <xsd:enumeration value="Turkish (Turkey)"/>
          <xsd:enumeration value="Ukrainian (Ukraine)"/>
          <xsd:enumeration value="Urdu (Islamic Republic of Pakistan)"/>
          <xsd:enumeration value="Vietnamese (Vietnam)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fa8901-7984-434c-b8fc-f6aa73d9b37f" elementFormDefault="qualified">
    <xsd:import namespace="http://schemas.microsoft.com/office/2006/documentManagement/types"/>
    <xsd:import namespace="http://schemas.microsoft.com/office/infopath/2007/PartnerControls"/>
    <xsd:element name="SharedWithUsers" ma:index="26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_dlc_DocId" ma:index="2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2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3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6" ma:displayName="Content Type"/>
        <xsd:element ref="dc:title" maxOccurs="1" ma:index="2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haredContentType xmlns="Microsoft.SharePoint.Taxonomy.ContentTypeSync" SourceId="ae24ad07-6e3a-456c-bf74-d291e603dfc8" ContentTypeId="0x0101002B2526F3368D7045BBB4E668F219EC2B01" PreviousValue="false"/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anguage xmlns="http://schemas.microsoft.com/sharepoint/v3">German (Germany)</Language>
    <mad21047db9f495a8fdd7dc3ccda22b3 xmlns="05542a94-bbbb-426b-8ce8-25e698cde4d1">
      <Terms xmlns="http://schemas.microsoft.com/office/infopath/2007/PartnerControls">
        <TermInfo xmlns="http://schemas.microsoft.com/office/infopath/2007/PartnerControls">
          <TermName xmlns="http://schemas.microsoft.com/office/infopath/2007/PartnerControls">n/a</TermName>
          <TermId xmlns="http://schemas.microsoft.com/office/infopath/2007/PartnerControls">7a630714-329f-4c83-9e8d-cf0cdc2d2f78</TermId>
        </TermInfo>
      </Terms>
    </mad21047db9f495a8fdd7dc3ccda22b3>
    <valid_until xmlns="05542a94-bbbb-426b-8ce8-25e698cde4d1">2018-02-20T12:00:00+00:00</valid_until>
    <e1623523166e4e2e8c8d51d4511654b1 xmlns="05542a94-bbbb-426b-8ce8-25e698cde4d1">
      <Terms xmlns="http://schemas.microsoft.com/office/infopath/2007/PartnerControls">
        <TermInfo xmlns="http://schemas.microsoft.com/office/infopath/2007/PartnerControls">
          <TermName xmlns="http://schemas.microsoft.com/office/infopath/2007/PartnerControls">Company Präsentation</TermName>
          <TermId xmlns="http://schemas.microsoft.com/office/infopath/2007/PartnerControls">4e9d147f-d25d-452b-8050-bfb37c0caa36</TermId>
        </TermInfo>
        <TermInfo xmlns="http://schemas.microsoft.com/office/infopath/2007/PartnerControls">
          <TermName xmlns="http://schemas.microsoft.com/office/infopath/2007/PartnerControls">Company presentation</TermName>
          <TermId xmlns="http://schemas.microsoft.com/office/infopath/2007/PartnerControls">68fcd593-eeb5-4690-a982-0f5a084a83d9</TermId>
        </TermInfo>
        <TermInfo xmlns="http://schemas.microsoft.com/office/infopath/2007/PartnerControls">
          <TermName xmlns="http://schemas.microsoft.com/office/infopath/2007/PartnerControls">Unternehmenspräsentation</TermName>
          <TermId xmlns="http://schemas.microsoft.com/office/infopath/2007/PartnerControls">3d48dd7b-3839-477c-a5aa-2537e318ed99</TermId>
        </TermInfo>
      </Terms>
    </e1623523166e4e2e8c8d51d4511654b1>
    <Publish_info xmlns="05542a94-bbbb-426b-8ce8-25e698cde4d1" xsi:nil="true"/>
    <fe3215d00b34412d833cfc0651576422 xmlns="05542a94-bbbb-426b-8ce8-25e698cde4d1">
      <Terms xmlns="http://schemas.microsoft.com/office/infopath/2007/PartnerControls">
        <TermInfo xmlns="http://schemas.microsoft.com/office/infopath/2007/PartnerControls">
          <TermName xmlns="http://schemas.microsoft.com/office/infopath/2007/PartnerControls">n/a</TermName>
          <TermId xmlns="http://schemas.microsoft.com/office/infopath/2007/PartnerControls">7a630714-329f-4c83-9e8d-cf0cdc2d2f78</TermId>
        </TermInfo>
      </Terms>
    </fe3215d00b34412d833cfc0651576422>
    <IntendedUse xmlns="05542a94-bbbb-426b-8ce8-25e698cde4d1">internal</IntendedUse>
    <p5c2dc71588a484c9f8f7bb90b0d1957 xmlns="05542a94-bbbb-426b-8ce8-25e698cde4d1">
      <Terms xmlns="http://schemas.microsoft.com/office/infopath/2007/PartnerControls">
        <TermInfo xmlns="http://schemas.microsoft.com/office/infopath/2007/PartnerControls">
          <TermName xmlns="http://schemas.microsoft.com/office/infopath/2007/PartnerControls">Unternehmenspräsentation</TermName>
          <TermId xmlns="http://schemas.microsoft.com/office/infopath/2007/PartnerControls">6e5c7c45-44cd-4069-b758-687bd1e7d2b7</TermId>
        </TermInfo>
      </Terms>
    </p5c2dc71588a484c9f8f7bb90b0d1957>
    <Solution_Release xmlns="05542a94-bbbb-426b-8ce8-25e698cde4d1">n/a</Solution_Release>
    <publish xmlns="05542a94-bbbb-426b-8ce8-25e698cde4d1">false</publish>
    <valid_from xmlns="05542a94-bbbb-426b-8ce8-25e698cde4d1">2018-02-20T12:47:02+00:00</valid_from>
    <Originated_x0020_from xmlns="05542a94-bbbb-426b-8ce8-25e698cde4d1">COSMO CONSULT</Originated_x0020_from>
    <TaxCatchAll xmlns="05542a94-bbbb-426b-8ce8-25e698cde4d1">
      <Value>11</Value>
      <Value>10</Value>
      <Value>2132</Value>
      <Value>2131</Value>
      <Value>2130</Value>
      <Value>683</Value>
    </TaxCatchAll>
    <_dlc_DocId xmlns="abfa8901-7984-434c-b8fc-f6aa73d9b37f">DMSCC00-6-1209</_dlc_DocId>
    <_dlc_DocIdUrl xmlns="abfa8901-7984-434c-b8fc-f6aa73d9b37f">
      <Url>https://dms.cosmoconsult.com/_layouts/15/DocIdRedir.aspx?ID=DMSCC00-6-1209</Url>
      <Description>DMSCC00-6-1209</Description>
    </_dlc_DocIdUrl>
    <_dlc_DocIdPersistId xmlns="abfa8901-7984-434c-b8fc-f6aa73d9b37f">true</_dlc_DocIdPersistId>
    <SharedWithUsers xmlns="abfa8901-7984-434c-b8fc-f6aa73d9b37f">
      <UserInfo>
        <DisplayName/>
        <AccountId xsi:nil="true"/>
        <AccountType/>
      </UserInfo>
    </SharedWithUsers>
  </documentManagement>
</p:properties>
</file>

<file path=customXml/item5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7F0231A0-BBF2-4C9D-B592-65E7D803F6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5542a94-bbbb-426b-8ce8-25e698cde4d1"/>
    <ds:schemaRef ds:uri="http://schemas.microsoft.com/sharepoint/v3"/>
    <ds:schemaRef ds:uri="abfa8901-7984-434c-b8fc-f6aa73d9b37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285652-FCBC-42D4-B76A-9723E946D8E8}">
  <ds:schemaRefs>
    <ds:schemaRef ds:uri="Microsoft.SharePoint.Taxonomy.ContentTypeSync"/>
  </ds:schemaRefs>
</ds:datastoreItem>
</file>

<file path=customXml/itemProps3.xml><?xml version="1.0" encoding="utf-8"?>
<ds:datastoreItem xmlns:ds="http://schemas.openxmlformats.org/officeDocument/2006/customXml" ds:itemID="{CD8F5F32-738A-4933-873D-553F5475E7DB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AA1A7AC-577D-4537-94B7-70AB565EB74F}">
  <ds:schemaRefs>
    <ds:schemaRef ds:uri="http://www.w3.org/XML/1998/namespace"/>
    <ds:schemaRef ds:uri="http://purl.org/dc/elements/1.1/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abfa8901-7984-434c-b8fc-f6aa73d9b37f"/>
    <ds:schemaRef ds:uri="http://schemas.microsoft.com/sharepoint/v3"/>
    <ds:schemaRef ds:uri="05542a94-bbbb-426b-8ce8-25e698cde4d1"/>
  </ds:schemaRefs>
</ds:datastoreItem>
</file>

<file path=customXml/itemProps5.xml><?xml version="1.0" encoding="utf-8"?>
<ds:datastoreItem xmlns:ds="http://schemas.openxmlformats.org/officeDocument/2006/customXml" ds:itemID="{3821955B-08BD-4CD0-9032-E8DC6AFF9E7F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117</Words>
  <Application>Microsoft Office PowerPoint</Application>
  <PresentationFormat>Breitbild</PresentationFormat>
  <Paragraphs>51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Lucida Grande</vt:lpstr>
      <vt:lpstr>Wingdings</vt:lpstr>
      <vt:lpstr>CC Powerpoint_Master_de</vt:lpstr>
      <vt:lpstr>DevOps Gap-Development</vt:lpstr>
      <vt:lpstr>Prerequisite</vt:lpstr>
      <vt:lpstr>VS Code Useful Extensions</vt:lpstr>
      <vt:lpstr>PowerPoint-Präsentation</vt:lpstr>
      <vt:lpstr>Gap-Development Process [Repo] 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Cosmo Consult Presentation</dc:title>
  <dc:creator>Nicole Müller;Ruben.Santos@cosmoconsult.com</dc:creator>
  <cp:lastModifiedBy>Michael Megel</cp:lastModifiedBy>
  <cp:revision>916</cp:revision>
  <cp:lastPrinted>2018-02-19T09:21:18Z</cp:lastPrinted>
  <dcterms:created xsi:type="dcterms:W3CDTF">2017-01-20T08:21:05Z</dcterms:created>
  <dcterms:modified xsi:type="dcterms:W3CDTF">2018-09-04T13:25:29Z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0x0101002B2526F3368D7045BBB4E668F219EC2B010015401231F557BA49A4B8F145E611B5D4</vt:lpwstr>
  </property>
  <property fmtid="{D5CDD505-2E9C-101B-9397-08002B2CF9AE}" pid="3" name="m548059abc9b4b0eb6b9c650a4ca9d1d">
    <vt:lpwstr>COSMO CONSULT|4e414451-d4c6-45bb-a51f-a7d0aacea106</vt:lpwstr>
  </property>
  <property fmtid="{D5CDD505-2E9C-101B-9397-08002B2CF9AE}" pid="4" name="cd3da07168574ac8a850356847fadf1d">
    <vt:lpwstr>internal|cbed1b15-6117-4afa-b138-65c25719e1aa</vt:lpwstr>
  </property>
  <property fmtid="{D5CDD505-2E9C-101B-9397-08002B2CF9AE}" pid="5" name="Solution">
    <vt:lpwstr>11;#n/a|7a630714-329f-4c83-9e8d-cf0cdc2d2f78</vt:lpwstr>
  </property>
  <property fmtid="{D5CDD505-2E9C-101B-9397-08002B2CF9AE}" pid="6" name="Baseversion">
    <vt:lpwstr>10;#n/a|7a630714-329f-4c83-9e8d-cf0cdc2d2f78</vt:lpwstr>
  </property>
  <property fmtid="{D5CDD505-2E9C-101B-9397-08002B2CF9AE}" pid="7" name="Usage">
    <vt:lpwstr>4;#internal|cbed1b15-6117-4afa-b138-65c25719e1aa</vt:lpwstr>
  </property>
  <property fmtid="{D5CDD505-2E9C-101B-9397-08002B2CF9AE}" pid="8" name="OPS_Documenttype">
    <vt:lpwstr>683;#Unternehmenspräsentation|6e5c7c45-44cd-4069-b758-687bd1e7d2b7</vt:lpwstr>
  </property>
  <property fmtid="{D5CDD505-2E9C-101B-9397-08002B2CF9AE}" pid="9" name="OPS Tag">
    <vt:lpwstr>2131;#Company Präsentation|4e9d147f-d25d-452b-8050-bfb37c0caa36;#2132;#Company presentation|68fcd593-eeb5-4690-a982-0f5a084a83d9;#2130;#Unternehmenspräsentation|3d48dd7b-3839-477c-a5aa-2537e318ed99</vt:lpwstr>
  </property>
  <property fmtid="{D5CDD505-2E9C-101B-9397-08002B2CF9AE}" pid="10" name="Origin">
    <vt:lpwstr>3;#COSMO CONSULT|4e414451-d4c6-45bb-a51f-a7d0aacea106</vt:lpwstr>
  </property>
  <property fmtid="{D5CDD505-2E9C-101B-9397-08002B2CF9AE}" pid="11" name="vti_imgdate">
    <vt:lpwstr>2018-02-20T13:00:00Z</vt:lpwstr>
  </property>
  <property fmtid="{D5CDD505-2E9C-101B-9397-08002B2CF9AE}" pid="12" name="_dlc_DocIdItemGuid">
    <vt:lpwstr>9d246631-b795-48cb-93be-3e9a28388564</vt:lpwstr>
  </property>
  <property fmtid="{D5CDD505-2E9C-101B-9397-08002B2CF9AE}" pid="13" name="f78600c51f1f4f67aaed44278174156b">
    <vt:lpwstr/>
  </property>
  <property fmtid="{D5CDD505-2E9C-101B-9397-08002B2CF9AE}" pid="14" name="nbaf9c74a3c545d6a9383e4e2003a3e3">
    <vt:lpwstr/>
  </property>
  <property fmtid="{D5CDD505-2E9C-101B-9397-08002B2CF9AE}" pid="15" name="IT_TAG">
    <vt:lpwstr/>
  </property>
  <property fmtid="{D5CDD505-2E9C-101B-9397-08002B2CF9AE}" pid="16" name="Sales_Documenttype">
    <vt:lpwstr/>
  </property>
  <property fmtid="{D5CDD505-2E9C-101B-9397-08002B2CF9AE}" pid="17" name="ifb3b4060c5c4353be2944410a67c941">
    <vt:lpwstr/>
  </property>
  <property fmtid="{D5CDD505-2E9C-101B-9397-08002B2CF9AE}" pid="18" name="PR Tag">
    <vt:lpwstr/>
  </property>
  <property fmtid="{D5CDD505-2E9C-101B-9397-08002B2CF9AE}" pid="19" name="j695ce0a7fd64c9389d4e9d7df820964">
    <vt:lpwstr/>
  </property>
  <property fmtid="{D5CDD505-2E9C-101B-9397-08002B2CF9AE}" pid="20" name="PreSales Documenttype">
    <vt:lpwstr/>
  </property>
  <property fmtid="{D5CDD505-2E9C-101B-9397-08002B2CF9AE}" pid="21" name="PreSales TAG">
    <vt:lpwstr/>
  </property>
  <property fmtid="{D5CDD505-2E9C-101B-9397-08002B2CF9AE}" pid="22" name="PR Documenttype">
    <vt:lpwstr/>
  </property>
  <property fmtid="{D5CDD505-2E9C-101B-9397-08002B2CF9AE}" pid="23" name="k08ab20f4afe4099a583e7ccc416a1c4">
    <vt:lpwstr/>
  </property>
  <property fmtid="{D5CDD505-2E9C-101B-9397-08002B2CF9AE}" pid="24" name="Training_Documenttype">
    <vt:lpwstr/>
  </property>
  <property fmtid="{D5CDD505-2E9C-101B-9397-08002B2CF9AE}" pid="25" name="pb3d3ce57df24f369671866be7ff9718">
    <vt:lpwstr/>
  </property>
  <property fmtid="{D5CDD505-2E9C-101B-9397-08002B2CF9AE}" pid="26" name="ed2d63125db242e7b4e3e6975163fe39">
    <vt:lpwstr/>
  </property>
  <property fmtid="{D5CDD505-2E9C-101B-9397-08002B2CF9AE}" pid="27" name="pd095994410d47e2b94708fa6ca3a0ab">
    <vt:lpwstr/>
  </property>
  <property fmtid="{D5CDD505-2E9C-101B-9397-08002B2CF9AE}" pid="28" name="m23613c66e844f2f93a2e3097af46024">
    <vt:lpwstr/>
  </property>
  <property fmtid="{D5CDD505-2E9C-101B-9397-08002B2CF9AE}" pid="29" name="b164d92dbdff4dd3906179d08766d323">
    <vt:lpwstr/>
  </property>
  <property fmtid="{D5CDD505-2E9C-101B-9397-08002B2CF9AE}" pid="30" name="CC_Location">
    <vt:lpwstr/>
  </property>
  <property fmtid="{D5CDD505-2E9C-101B-9397-08002B2CF9AE}" pid="31" name="IT_Component">
    <vt:lpwstr/>
  </property>
  <property fmtid="{D5CDD505-2E9C-101B-9397-08002B2CF9AE}" pid="32" name="Sales_Tag">
    <vt:lpwstr/>
  </property>
  <property fmtid="{D5CDD505-2E9C-101B-9397-08002B2CF9AE}" pid="33" name="Product_Documenttype">
    <vt:lpwstr/>
  </property>
  <property fmtid="{D5CDD505-2E9C-101B-9397-08002B2CF9AE}" pid="34" name="d9e2f716d3a341bc850b7415a949427b">
    <vt:lpwstr/>
  </property>
  <property fmtid="{D5CDD505-2E9C-101B-9397-08002B2CF9AE}" pid="35" name="e5ed383594754bfa8a0d2024692e3c1f">
    <vt:lpwstr/>
  </property>
  <property fmtid="{D5CDD505-2E9C-101B-9397-08002B2CF9AE}" pid="36" name="CC_MediaType">
    <vt:lpwstr/>
  </property>
  <property fmtid="{D5CDD505-2E9C-101B-9397-08002B2CF9AE}" pid="37" name="Template_Type">
    <vt:lpwstr/>
  </property>
  <property fmtid="{D5CDD505-2E9C-101B-9397-08002B2CF9AE}" pid="38" name="h08692c978344544ab793c342df7bafa">
    <vt:lpwstr/>
  </property>
</Properties>
</file>

<file path=docProps/thumbnail.jpeg>
</file>